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963" r:id="rId2"/>
    <p:sldMasterId id="2147484824" r:id="rId3"/>
  </p:sldMasterIdLst>
  <p:notesMasterIdLst>
    <p:notesMasterId r:id="rId37"/>
  </p:notesMasterIdLst>
  <p:sldIdLst>
    <p:sldId id="1066" r:id="rId4"/>
    <p:sldId id="1091" r:id="rId5"/>
    <p:sldId id="1069" r:id="rId6"/>
    <p:sldId id="969" r:id="rId7"/>
    <p:sldId id="1092" r:id="rId8"/>
    <p:sldId id="1086" r:id="rId9"/>
    <p:sldId id="1106" r:id="rId10"/>
    <p:sldId id="1087" r:id="rId11"/>
    <p:sldId id="1093" r:id="rId12"/>
    <p:sldId id="1090" r:id="rId13"/>
    <p:sldId id="1108" r:id="rId14"/>
    <p:sldId id="1094" r:id="rId15"/>
    <p:sldId id="1109" r:id="rId16"/>
    <p:sldId id="1032" r:id="rId17"/>
    <p:sldId id="936" r:id="rId18"/>
    <p:sldId id="631" r:id="rId19"/>
    <p:sldId id="393" r:id="rId20"/>
    <p:sldId id="1107" r:id="rId21"/>
    <p:sldId id="1102" r:id="rId22"/>
    <p:sldId id="1095" r:id="rId23"/>
    <p:sldId id="1096" r:id="rId24"/>
    <p:sldId id="1004" r:id="rId25"/>
    <p:sldId id="925" r:id="rId26"/>
    <p:sldId id="1110" r:id="rId27"/>
    <p:sldId id="1111" r:id="rId28"/>
    <p:sldId id="1099" r:id="rId29"/>
    <p:sldId id="1100" r:id="rId30"/>
    <p:sldId id="1101" r:id="rId31"/>
    <p:sldId id="546" r:id="rId32"/>
    <p:sldId id="1103" r:id="rId33"/>
    <p:sldId id="1112" r:id="rId34"/>
    <p:sldId id="320" r:id="rId35"/>
    <p:sldId id="1105" r:id="rId36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349"/>
    <a:srgbClr val="00DE7B"/>
    <a:srgbClr val="F14E38"/>
    <a:srgbClr val="77FB96"/>
    <a:srgbClr val="FBFAE5"/>
    <a:srgbClr val="7DA8AF"/>
    <a:srgbClr val="9CA18C"/>
    <a:srgbClr val="F36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BCBC3-B2A8-4CA4-ABE6-1F372A3F8B23}" v="383" dt="2021-02-17T05:09:27.788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3468" autoAdjust="0"/>
  </p:normalViewPr>
  <p:slideViewPr>
    <p:cSldViewPr>
      <p:cViewPr varScale="1">
        <p:scale>
          <a:sx n="106" d="100"/>
          <a:sy n="106" d="100"/>
        </p:scale>
        <p:origin x="1794" y="108"/>
      </p:cViewPr>
      <p:guideLst>
        <p:guide orient="horz" pos="338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Lim" userId="e43a3ae5c4e2af14" providerId="LiveId" clId="{F60BCBC3-B2A8-4CA4-ABE6-1F372A3F8B23}"/>
    <pc:docChg chg="undo custSel addSld delSld modSld">
      <pc:chgData name="Joseph Lim" userId="e43a3ae5c4e2af14" providerId="LiveId" clId="{F60BCBC3-B2A8-4CA4-ABE6-1F372A3F8B23}" dt="2021-02-17T05:15:48.106" v="923" actId="1076"/>
      <pc:docMkLst>
        <pc:docMk/>
      </pc:docMkLst>
      <pc:sldChg chg="addSp delSp modSp add del">
        <pc:chgData name="Joseph Lim" userId="e43a3ae5c4e2af14" providerId="LiveId" clId="{F60BCBC3-B2A8-4CA4-ABE6-1F372A3F8B23}" dt="2021-02-17T05:11:35.333" v="920" actId="47"/>
        <pc:sldMkLst>
          <pc:docMk/>
          <pc:sldMk cId="3856169331" sldId="271"/>
        </pc:sldMkLst>
        <pc:spChg chg="del">
          <ac:chgData name="Joseph Lim" userId="e43a3ae5c4e2af14" providerId="LiveId" clId="{F60BCBC3-B2A8-4CA4-ABE6-1F372A3F8B23}" dt="2021-02-17T05:05:10.254" v="780" actId="478"/>
          <ac:spMkLst>
            <pc:docMk/>
            <pc:sldMk cId="3856169331" sldId="271"/>
            <ac:spMk id="2" creationId="{9BC94BE6-8CF9-4B43-A5C0-03A77717F67A}"/>
          </ac:spMkLst>
        </pc:spChg>
        <pc:spChg chg="add mod">
          <ac:chgData name="Joseph Lim" userId="e43a3ae5c4e2af14" providerId="LiveId" clId="{F60BCBC3-B2A8-4CA4-ABE6-1F372A3F8B23}" dt="2021-02-17T05:05:10.254" v="780" actId="478"/>
          <ac:spMkLst>
            <pc:docMk/>
            <pc:sldMk cId="3856169331" sldId="271"/>
            <ac:spMk id="4" creationId="{5E58F037-63E0-403E-9BEC-D64492BB36C1}"/>
          </ac:spMkLst>
        </pc:spChg>
      </pc:sldChg>
      <pc:sldChg chg="modSp add del">
        <pc:chgData name="Joseph Lim" userId="e43a3ae5c4e2af14" providerId="LiveId" clId="{F60BCBC3-B2A8-4CA4-ABE6-1F372A3F8B23}" dt="2021-02-17T05:11:34.357" v="919" actId="47"/>
        <pc:sldMkLst>
          <pc:docMk/>
          <pc:sldMk cId="536763405" sldId="273"/>
        </pc:sldMkLst>
        <pc:graphicFrameChg chg="mod">
          <ac:chgData name="Joseph Lim" userId="e43a3ae5c4e2af14" providerId="LiveId" clId="{F60BCBC3-B2A8-4CA4-ABE6-1F372A3F8B23}" dt="2021-02-17T05:09:02.517" v="812"/>
          <ac:graphicFrameMkLst>
            <pc:docMk/>
            <pc:sldMk cId="536763405" sldId="273"/>
            <ac:graphicFrameMk id="6" creationId="{AE1A551F-D035-485B-90E9-154DAF42507A}"/>
          </ac:graphicFrameMkLst>
        </pc:graphicFrameChg>
      </pc:sldChg>
      <pc:sldChg chg="addSp delSp modSp add mod modAnim">
        <pc:chgData name="Joseph Lim" userId="e43a3ae5c4e2af14" providerId="LiveId" clId="{F60BCBC3-B2A8-4CA4-ABE6-1F372A3F8B23}" dt="2021-02-17T04:38:08.813" v="726"/>
        <pc:sldMkLst>
          <pc:docMk/>
          <pc:sldMk cId="0" sldId="546"/>
        </pc:sldMkLst>
        <pc:spChg chg="mod">
          <ac:chgData name="Joseph Lim" userId="e43a3ae5c4e2af14" providerId="LiveId" clId="{F60BCBC3-B2A8-4CA4-ABE6-1F372A3F8B23}" dt="2021-02-17T01:12:13.423" v="32" actId="478"/>
          <ac:spMkLst>
            <pc:docMk/>
            <pc:sldMk cId="0" sldId="546"/>
            <ac:spMk id="11" creationId="{A4535361-13AD-48FC-8BEA-E323DA416C03}"/>
          </ac:spMkLst>
        </pc:spChg>
        <pc:spChg chg="del">
          <ac:chgData name="Joseph Lim" userId="e43a3ae5c4e2af14" providerId="LiveId" clId="{F60BCBC3-B2A8-4CA4-ABE6-1F372A3F8B23}" dt="2021-02-17T01:12:13.423" v="32" actId="478"/>
          <ac:spMkLst>
            <pc:docMk/>
            <pc:sldMk cId="0" sldId="546"/>
            <ac:spMk id="12" creationId="{475A78FB-CFE6-4CA8-ABFE-B9342BDF21ED}"/>
          </ac:spMkLst>
        </pc:spChg>
        <pc:spChg chg="mod">
          <ac:chgData name="Joseph Lim" userId="e43a3ae5c4e2af14" providerId="LiveId" clId="{F60BCBC3-B2A8-4CA4-ABE6-1F372A3F8B23}" dt="2021-02-17T01:15:18.280" v="124" actId="478"/>
          <ac:spMkLst>
            <pc:docMk/>
            <pc:sldMk cId="0" sldId="546"/>
            <ac:spMk id="17" creationId="{27135D4A-94D2-4EB7-B624-8180581FA28C}"/>
          </ac:spMkLst>
        </pc:spChg>
        <pc:spChg chg="del">
          <ac:chgData name="Joseph Lim" userId="e43a3ae5c4e2af14" providerId="LiveId" clId="{F60BCBC3-B2A8-4CA4-ABE6-1F372A3F8B23}" dt="2021-02-17T01:15:16.371" v="123" actId="478"/>
          <ac:spMkLst>
            <pc:docMk/>
            <pc:sldMk cId="0" sldId="546"/>
            <ac:spMk id="19" creationId="{6798E131-C7BB-4F3F-AD3F-EF5D24A5072C}"/>
          </ac:spMkLst>
        </pc:spChg>
        <pc:spChg chg="del mod">
          <ac:chgData name="Joseph Lim" userId="e43a3ae5c4e2af14" providerId="LiveId" clId="{F60BCBC3-B2A8-4CA4-ABE6-1F372A3F8B23}" dt="2021-02-17T01:15:18.280" v="124" actId="478"/>
          <ac:spMkLst>
            <pc:docMk/>
            <pc:sldMk cId="0" sldId="546"/>
            <ac:spMk id="21" creationId="{60E3A8D0-5DC2-4AD5-A460-24016A7C47EA}"/>
          </ac:spMkLst>
        </pc:spChg>
        <pc:spChg chg="mod">
          <ac:chgData name="Joseph Lim" userId="e43a3ae5c4e2af14" providerId="LiveId" clId="{F60BCBC3-B2A8-4CA4-ABE6-1F372A3F8B23}" dt="2021-02-17T01:13:30.629" v="82" actId="478"/>
          <ac:spMkLst>
            <pc:docMk/>
            <pc:sldMk cId="0" sldId="546"/>
            <ac:spMk id="25" creationId="{023D5844-0CA8-4A34-B342-5EAB50E33A9C}"/>
          </ac:spMkLst>
        </pc:spChg>
        <pc:spChg chg="mod">
          <ac:chgData name="Joseph Lim" userId="e43a3ae5c4e2af14" providerId="LiveId" clId="{F60BCBC3-B2A8-4CA4-ABE6-1F372A3F8B23}" dt="2021-02-17T01:16:00.619" v="151" actId="2711"/>
          <ac:spMkLst>
            <pc:docMk/>
            <pc:sldMk cId="0" sldId="546"/>
            <ac:spMk id="26" creationId="{3E7353CD-5FE6-45A4-8DCB-84C26742FC78}"/>
          </ac:spMkLst>
        </pc:spChg>
        <pc:spChg chg="del">
          <ac:chgData name="Joseph Lim" userId="e43a3ae5c4e2af14" providerId="LiveId" clId="{F60BCBC3-B2A8-4CA4-ABE6-1F372A3F8B23}" dt="2021-02-17T01:13:30.629" v="82" actId="478"/>
          <ac:spMkLst>
            <pc:docMk/>
            <pc:sldMk cId="0" sldId="546"/>
            <ac:spMk id="27" creationId="{57DAE264-EEEF-4644-8C9F-949B302482D4}"/>
          </ac:spMkLst>
        </pc:spChg>
        <pc:spChg chg="mod">
          <ac:chgData name="Joseph Lim" userId="e43a3ae5c4e2af14" providerId="LiveId" clId="{F60BCBC3-B2A8-4CA4-ABE6-1F372A3F8B23}" dt="2021-02-17T01:21:24.411" v="399" actId="1076"/>
          <ac:spMkLst>
            <pc:docMk/>
            <pc:sldMk cId="0" sldId="546"/>
            <ac:spMk id="29" creationId="{C882F52E-8EA3-4E91-976A-07D820F0FD52}"/>
          </ac:spMkLst>
        </pc:spChg>
        <pc:spChg chg="mod">
          <ac:chgData name="Joseph Lim" userId="e43a3ae5c4e2af14" providerId="LiveId" clId="{F60BCBC3-B2A8-4CA4-ABE6-1F372A3F8B23}" dt="2021-02-17T04:38:08.813" v="726"/>
          <ac:spMkLst>
            <pc:docMk/>
            <pc:sldMk cId="0" sldId="546"/>
            <ac:spMk id="30" creationId="{22F84FC2-4F62-437B-A65C-09E3589836EC}"/>
          </ac:spMkLst>
        </pc:spChg>
        <pc:spChg chg="del">
          <ac:chgData name="Joseph Lim" userId="e43a3ae5c4e2af14" providerId="LiveId" clId="{F60BCBC3-B2A8-4CA4-ABE6-1F372A3F8B23}" dt="2021-02-17T01:16:59.452" v="156" actId="478"/>
          <ac:spMkLst>
            <pc:docMk/>
            <pc:sldMk cId="0" sldId="546"/>
            <ac:spMk id="31" creationId="{0DFD6E9A-2F3D-4381-BCE8-756F2C60DD1C}"/>
          </ac:spMkLst>
        </pc:spChg>
        <pc:spChg chg="mod">
          <ac:chgData name="Joseph Lim" userId="e43a3ae5c4e2af14" providerId="LiveId" clId="{F60BCBC3-B2A8-4CA4-ABE6-1F372A3F8B23}" dt="2021-02-17T01:12:11.635" v="31"/>
          <ac:spMkLst>
            <pc:docMk/>
            <pc:sldMk cId="0" sldId="546"/>
            <ac:spMk id="32" creationId="{8B660811-0BA6-445C-B095-9CF3588A4574}"/>
          </ac:spMkLst>
        </pc:spChg>
        <pc:spChg chg="mod">
          <ac:chgData name="Joseph Lim" userId="e43a3ae5c4e2af14" providerId="LiveId" clId="{F60BCBC3-B2A8-4CA4-ABE6-1F372A3F8B23}" dt="2021-02-17T01:19:37.415" v="389" actId="1036"/>
          <ac:spMkLst>
            <pc:docMk/>
            <pc:sldMk cId="0" sldId="546"/>
            <ac:spMk id="34" creationId="{7ABA2E8B-36AE-4472-88EB-E79D437A2D73}"/>
          </ac:spMkLst>
        </pc:spChg>
        <pc:spChg chg="mod">
          <ac:chgData name="Joseph Lim" userId="e43a3ae5c4e2af14" providerId="LiveId" clId="{F60BCBC3-B2A8-4CA4-ABE6-1F372A3F8B23}" dt="2021-02-17T01:19:30.322" v="379"/>
          <ac:spMkLst>
            <pc:docMk/>
            <pc:sldMk cId="0" sldId="546"/>
            <ac:spMk id="35" creationId="{29C41A58-FBB6-4374-BC9B-8931A4DA42D2}"/>
          </ac:spMkLst>
        </pc:spChg>
        <pc:spChg chg="mod">
          <ac:chgData name="Joseph Lim" userId="e43a3ae5c4e2af14" providerId="LiveId" clId="{F60BCBC3-B2A8-4CA4-ABE6-1F372A3F8B23}" dt="2021-02-17T01:19:34.746" v="387"/>
          <ac:spMkLst>
            <pc:docMk/>
            <pc:sldMk cId="0" sldId="546"/>
            <ac:spMk id="36" creationId="{E78303F7-0789-498B-8870-976EAB6E2655}"/>
          </ac:spMkLst>
        </pc:spChg>
        <pc:spChg chg="mod">
          <ac:chgData name="Joseph Lim" userId="e43a3ae5c4e2af14" providerId="LiveId" clId="{F60BCBC3-B2A8-4CA4-ABE6-1F372A3F8B23}" dt="2021-02-17T01:18:04.638" v="261" actId="1036"/>
          <ac:spMkLst>
            <pc:docMk/>
            <pc:sldMk cId="0" sldId="546"/>
            <ac:spMk id="37" creationId="{7B8F98B3-7AC0-4E1F-8FB6-622225726574}"/>
          </ac:spMkLst>
        </pc:spChg>
        <pc:spChg chg="del">
          <ac:chgData name="Joseph Lim" userId="e43a3ae5c4e2af14" providerId="LiveId" clId="{F60BCBC3-B2A8-4CA4-ABE6-1F372A3F8B23}" dt="2021-02-17T01:16:17.755" v="155" actId="478"/>
          <ac:spMkLst>
            <pc:docMk/>
            <pc:sldMk cId="0" sldId="546"/>
            <ac:spMk id="38" creationId="{DADAC779-162C-4C70-A243-31183FA64269}"/>
          </ac:spMkLst>
        </pc:spChg>
        <pc:spChg chg="add mod">
          <ac:chgData name="Joseph Lim" userId="e43a3ae5c4e2af14" providerId="LiveId" clId="{F60BCBC3-B2A8-4CA4-ABE6-1F372A3F8B23}" dt="2021-02-17T01:15:21.836" v="125" actId="1076"/>
          <ac:spMkLst>
            <pc:docMk/>
            <pc:sldMk cId="0" sldId="546"/>
            <ac:spMk id="39" creationId="{1162E9CD-7D0E-4AFE-A618-F9A650F1CA95}"/>
          </ac:spMkLst>
        </pc:spChg>
        <pc:spChg chg="add mod">
          <ac:chgData name="Joseph Lim" userId="e43a3ae5c4e2af14" providerId="LiveId" clId="{F60BCBC3-B2A8-4CA4-ABE6-1F372A3F8B23}" dt="2021-02-17T01:15:29.813" v="126" actId="1076"/>
          <ac:spMkLst>
            <pc:docMk/>
            <pc:sldMk cId="0" sldId="546"/>
            <ac:spMk id="40" creationId="{351A984A-5BFA-45DF-9AE5-3871128A43F8}"/>
          </ac:spMkLst>
        </pc:spChg>
        <pc:spChg chg="add mod">
          <ac:chgData name="Joseph Lim" userId="e43a3ae5c4e2af14" providerId="LiveId" clId="{F60BCBC3-B2A8-4CA4-ABE6-1F372A3F8B23}" dt="2021-02-17T01:16:10.466" v="154" actId="1036"/>
          <ac:spMkLst>
            <pc:docMk/>
            <pc:sldMk cId="0" sldId="546"/>
            <ac:spMk id="41" creationId="{57BF560A-46BB-4140-8FD0-F6892FA3EE2F}"/>
          </ac:spMkLst>
        </pc:spChg>
        <pc:spChg chg="add mod">
          <ac:chgData name="Joseph Lim" userId="e43a3ae5c4e2af14" providerId="LiveId" clId="{F60BCBC3-B2A8-4CA4-ABE6-1F372A3F8B23}" dt="2021-02-17T01:16:10.466" v="154" actId="1036"/>
          <ac:spMkLst>
            <pc:docMk/>
            <pc:sldMk cId="0" sldId="546"/>
            <ac:spMk id="42" creationId="{8280C1E6-F6CD-4B6F-8F5A-31163ACF6AB8}"/>
          </ac:spMkLst>
        </pc:spChg>
        <pc:spChg chg="add mod">
          <ac:chgData name="Joseph Lim" userId="e43a3ae5c4e2af14" providerId="LiveId" clId="{F60BCBC3-B2A8-4CA4-ABE6-1F372A3F8B23}" dt="2021-02-17T01:19:51.680" v="390" actId="1076"/>
          <ac:spMkLst>
            <pc:docMk/>
            <pc:sldMk cId="0" sldId="546"/>
            <ac:spMk id="43" creationId="{79C978AB-4372-4614-B5EE-F9400574469C}"/>
          </ac:spMkLst>
        </pc:spChg>
        <pc:spChg chg="add mod">
          <ac:chgData name="Joseph Lim" userId="e43a3ae5c4e2af14" providerId="LiveId" clId="{F60BCBC3-B2A8-4CA4-ABE6-1F372A3F8B23}" dt="2021-02-17T01:17:41.051" v="225" actId="207"/>
          <ac:spMkLst>
            <pc:docMk/>
            <pc:sldMk cId="0" sldId="546"/>
            <ac:spMk id="44" creationId="{FCA5A86F-04CF-4AD6-AFA8-02BFC5591D5D}"/>
          </ac:spMkLst>
        </pc:spChg>
        <pc:spChg chg="add mod">
          <ac:chgData name="Joseph Lim" userId="e43a3ae5c4e2af14" providerId="LiveId" clId="{F60BCBC3-B2A8-4CA4-ABE6-1F372A3F8B23}" dt="2021-02-17T01:17:23.703" v="223" actId="1038"/>
          <ac:spMkLst>
            <pc:docMk/>
            <pc:sldMk cId="0" sldId="546"/>
            <ac:spMk id="45" creationId="{CAF35FA9-8CD5-40BC-BDF7-E6ECECA6E4C2}"/>
          </ac:spMkLst>
        </pc:spChg>
        <pc:spChg chg="mod">
          <ac:chgData name="Joseph Lim" userId="e43a3ae5c4e2af14" providerId="LiveId" clId="{F60BCBC3-B2A8-4CA4-ABE6-1F372A3F8B23}" dt="2021-02-17T01:15:49.235" v="149" actId="2711"/>
          <ac:spMkLst>
            <pc:docMk/>
            <pc:sldMk cId="0" sldId="546"/>
            <ac:spMk id="64522" creationId="{7C64A587-8B4D-4FF4-A2B1-25FF11A1A0D8}"/>
          </ac:spMkLst>
        </pc:spChg>
        <pc:spChg chg="mod">
          <ac:chgData name="Joseph Lim" userId="e43a3ae5c4e2af14" providerId="LiveId" clId="{F60BCBC3-B2A8-4CA4-ABE6-1F372A3F8B23}" dt="2021-02-17T01:16:05.094" v="152" actId="1035"/>
          <ac:spMkLst>
            <pc:docMk/>
            <pc:sldMk cId="0" sldId="546"/>
            <ac:spMk id="64527" creationId="{B7873DB3-4FD6-4162-BAC7-E4548CE7657E}"/>
          </ac:spMkLst>
        </pc:spChg>
        <pc:grpChg chg="del mod">
          <ac:chgData name="Joseph Lim" userId="e43a3ae5c4e2af14" providerId="LiveId" clId="{F60BCBC3-B2A8-4CA4-ABE6-1F372A3F8B23}" dt="2021-02-17T01:12:13.423" v="32" actId="478"/>
          <ac:grpSpMkLst>
            <pc:docMk/>
            <pc:sldMk cId="0" sldId="546"/>
            <ac:grpSpMk id="10" creationId="{29064DCE-6E8E-4990-8B6E-6D15BA235724}"/>
          </ac:grpSpMkLst>
        </pc:grpChg>
        <pc:grpChg chg="del mod">
          <ac:chgData name="Joseph Lim" userId="e43a3ae5c4e2af14" providerId="LiveId" clId="{F60BCBC3-B2A8-4CA4-ABE6-1F372A3F8B23}" dt="2021-02-17T01:15:18.280" v="124" actId="478"/>
          <ac:grpSpMkLst>
            <pc:docMk/>
            <pc:sldMk cId="0" sldId="546"/>
            <ac:grpSpMk id="16" creationId="{32924216-054E-495B-831A-89F6F09C5C01}"/>
          </ac:grpSpMkLst>
        </pc:grpChg>
        <pc:grpChg chg="del mod">
          <ac:chgData name="Joseph Lim" userId="e43a3ae5c4e2af14" providerId="LiveId" clId="{F60BCBC3-B2A8-4CA4-ABE6-1F372A3F8B23}" dt="2021-02-17T01:15:16.371" v="123" actId="478"/>
          <ac:grpSpMkLst>
            <pc:docMk/>
            <pc:sldMk cId="0" sldId="546"/>
            <ac:grpSpMk id="18" creationId="{734428D2-E322-47CD-8CF2-10081836717F}"/>
          </ac:grpSpMkLst>
        </pc:grpChg>
        <pc:grpChg chg="mod">
          <ac:chgData name="Joseph Lim" userId="e43a3ae5c4e2af14" providerId="LiveId" clId="{F60BCBC3-B2A8-4CA4-ABE6-1F372A3F8B23}" dt="2021-02-17T01:13:30.629" v="82" actId="478"/>
          <ac:grpSpMkLst>
            <pc:docMk/>
            <pc:sldMk cId="0" sldId="546"/>
            <ac:grpSpMk id="22" creationId="{18D70866-6E44-4420-89BC-5C33D5FDBAD7}"/>
          </ac:grpSpMkLst>
        </pc:grpChg>
        <pc:grpChg chg="mod">
          <ac:chgData name="Joseph Lim" userId="e43a3ae5c4e2af14" providerId="LiveId" clId="{F60BCBC3-B2A8-4CA4-ABE6-1F372A3F8B23}" dt="2021-02-17T01:21:24.411" v="399" actId="1076"/>
          <ac:grpSpMkLst>
            <pc:docMk/>
            <pc:sldMk cId="0" sldId="546"/>
            <ac:grpSpMk id="28" creationId="{C1F1B9BE-AE14-4D93-8C65-01AE1D232716}"/>
          </ac:grpSpMkLst>
        </pc:grpChg>
        <pc:picChg chg="add mod">
          <ac:chgData name="Joseph Lim" userId="e43a3ae5c4e2af14" providerId="LiveId" clId="{F60BCBC3-B2A8-4CA4-ABE6-1F372A3F8B23}" dt="2021-02-17T01:13:36.923" v="84" actId="1076"/>
          <ac:picMkLst>
            <pc:docMk/>
            <pc:sldMk cId="0" sldId="546"/>
            <ac:picMk id="33" creationId="{4D555373-4913-4845-AD15-ADC157D1636E}"/>
          </ac:picMkLst>
        </pc:picChg>
      </pc:sldChg>
      <pc:sldChg chg="add del">
        <pc:chgData name="Joseph Lim" userId="e43a3ae5c4e2af14" providerId="LiveId" clId="{F60BCBC3-B2A8-4CA4-ABE6-1F372A3F8B23}" dt="2021-02-17T01:28:03.302" v="472" actId="47"/>
        <pc:sldMkLst>
          <pc:docMk/>
          <pc:sldMk cId="0" sldId="1003"/>
        </pc:sldMkLst>
      </pc:sldChg>
      <pc:sldChg chg="modSp mod modTransition">
        <pc:chgData name="Joseph Lim" userId="e43a3ae5c4e2af14" providerId="LiveId" clId="{F60BCBC3-B2A8-4CA4-ABE6-1F372A3F8B23}" dt="2021-02-17T04:29:43.791" v="722" actId="1036"/>
        <pc:sldMkLst>
          <pc:docMk/>
          <pc:sldMk cId="0" sldId="1004"/>
        </pc:sldMkLst>
        <pc:spChg chg="mod">
          <ac:chgData name="Joseph Lim" userId="e43a3ae5c4e2af14" providerId="LiveId" clId="{F60BCBC3-B2A8-4CA4-ABE6-1F372A3F8B23}" dt="2021-02-17T04:29:43.791" v="722" actId="1036"/>
          <ac:spMkLst>
            <pc:docMk/>
            <pc:sldMk cId="0" sldId="1004"/>
            <ac:spMk id="39" creationId="{F8F2AAD5-139B-44EE-8C95-1A8A9B2D7804}"/>
          </ac:spMkLst>
        </pc:spChg>
        <pc:spChg chg="mod">
          <ac:chgData name="Joseph Lim" userId="e43a3ae5c4e2af14" providerId="LiveId" clId="{F60BCBC3-B2A8-4CA4-ABE6-1F372A3F8B23}" dt="2021-02-17T04:29:43.791" v="722" actId="1036"/>
          <ac:spMkLst>
            <pc:docMk/>
            <pc:sldMk cId="0" sldId="1004"/>
            <ac:spMk id="64525" creationId="{23CE2B72-2588-42D3-A6F4-504C4812D28A}"/>
          </ac:spMkLst>
        </pc:spChg>
        <pc:spChg chg="mod">
          <ac:chgData name="Joseph Lim" userId="e43a3ae5c4e2af14" providerId="LiveId" clId="{F60BCBC3-B2A8-4CA4-ABE6-1F372A3F8B23}" dt="2021-02-17T04:29:43.791" v="722" actId="1036"/>
          <ac:spMkLst>
            <pc:docMk/>
            <pc:sldMk cId="0" sldId="1004"/>
            <ac:spMk id="64528" creationId="{FB9B02FB-4EE6-417B-8A42-7A37E8CBCB5D}"/>
          </ac:spMkLst>
        </pc:spChg>
        <pc:spChg chg="mod">
          <ac:chgData name="Joseph Lim" userId="e43a3ae5c4e2af14" providerId="LiveId" clId="{F60BCBC3-B2A8-4CA4-ABE6-1F372A3F8B23}" dt="2021-02-17T04:29:43.791" v="722" actId="1036"/>
          <ac:spMkLst>
            <pc:docMk/>
            <pc:sldMk cId="0" sldId="1004"/>
            <ac:spMk id="64529" creationId="{1977F205-51AF-42F3-822D-F36F94D1125C}"/>
          </ac:spMkLst>
        </pc:spChg>
        <pc:spChg chg="mod">
          <ac:chgData name="Joseph Lim" userId="e43a3ae5c4e2af14" providerId="LiveId" clId="{F60BCBC3-B2A8-4CA4-ABE6-1F372A3F8B23}" dt="2021-02-17T04:29:43.791" v="722" actId="1036"/>
          <ac:spMkLst>
            <pc:docMk/>
            <pc:sldMk cId="0" sldId="1004"/>
            <ac:spMk id="64530" creationId="{72B14758-8DC8-4298-B79E-F90D4E8A9305}"/>
          </ac:spMkLst>
        </pc:spChg>
        <pc:spChg chg="mod">
          <ac:chgData name="Joseph Lim" userId="e43a3ae5c4e2af14" providerId="LiveId" clId="{F60BCBC3-B2A8-4CA4-ABE6-1F372A3F8B23}" dt="2021-02-17T04:29:43.791" v="722" actId="1036"/>
          <ac:spMkLst>
            <pc:docMk/>
            <pc:sldMk cId="0" sldId="1004"/>
            <ac:spMk id="64531" creationId="{694FC6FD-3DFB-48C7-80AE-9F394FEFAD21}"/>
          </ac:spMkLst>
        </pc:spChg>
        <pc:spChg chg="mod">
          <ac:chgData name="Joseph Lim" userId="e43a3ae5c4e2af14" providerId="LiveId" clId="{F60BCBC3-B2A8-4CA4-ABE6-1F372A3F8B23}" dt="2021-02-17T04:29:43.791" v="722" actId="1036"/>
          <ac:spMkLst>
            <pc:docMk/>
            <pc:sldMk cId="0" sldId="1004"/>
            <ac:spMk id="64532" creationId="{57BC7466-0BF3-4C0F-B83D-DE32422DD090}"/>
          </ac:spMkLst>
        </pc:spChg>
        <pc:spChg chg="mod">
          <ac:chgData name="Joseph Lim" userId="e43a3ae5c4e2af14" providerId="LiveId" clId="{F60BCBC3-B2A8-4CA4-ABE6-1F372A3F8B23}" dt="2021-02-17T04:29:43.791" v="722" actId="1036"/>
          <ac:spMkLst>
            <pc:docMk/>
            <pc:sldMk cId="0" sldId="1004"/>
            <ac:spMk id="64533" creationId="{5E59D456-C2B4-4913-B347-46CE42A80BD7}"/>
          </ac:spMkLst>
        </pc:spChg>
        <pc:spChg chg="mod">
          <ac:chgData name="Joseph Lim" userId="e43a3ae5c4e2af14" providerId="LiveId" clId="{F60BCBC3-B2A8-4CA4-ABE6-1F372A3F8B23}" dt="2021-02-17T04:29:43.791" v="722" actId="1036"/>
          <ac:spMkLst>
            <pc:docMk/>
            <pc:sldMk cId="0" sldId="1004"/>
            <ac:spMk id="64534" creationId="{730868B3-EBFB-40B6-8E0E-7487AFEBE00F}"/>
          </ac:spMkLst>
        </pc:spChg>
        <pc:grpChg chg="mod">
          <ac:chgData name="Joseph Lim" userId="e43a3ae5c4e2af14" providerId="LiveId" clId="{F60BCBC3-B2A8-4CA4-ABE6-1F372A3F8B23}" dt="2021-02-17T04:29:43.791" v="722" actId="1036"/>
          <ac:grpSpMkLst>
            <pc:docMk/>
            <pc:sldMk cId="0" sldId="1004"/>
            <ac:grpSpMk id="64516" creationId="{82B83ADC-08C2-479E-A62D-4A567C89303A}"/>
          </ac:grpSpMkLst>
        </pc:grpChg>
        <pc:grpChg chg="mod">
          <ac:chgData name="Joseph Lim" userId="e43a3ae5c4e2af14" providerId="LiveId" clId="{F60BCBC3-B2A8-4CA4-ABE6-1F372A3F8B23}" dt="2021-02-17T04:29:43.791" v="722" actId="1036"/>
          <ac:grpSpMkLst>
            <pc:docMk/>
            <pc:sldMk cId="0" sldId="1004"/>
            <ac:grpSpMk id="64521" creationId="{300B0DDB-913D-42BE-B617-44818B6E23AB}"/>
          </ac:grpSpMkLst>
        </pc:grpChg>
        <pc:grpChg chg="mod">
          <ac:chgData name="Joseph Lim" userId="e43a3ae5c4e2af14" providerId="LiveId" clId="{F60BCBC3-B2A8-4CA4-ABE6-1F372A3F8B23}" dt="2021-02-17T04:29:43.791" v="722" actId="1036"/>
          <ac:grpSpMkLst>
            <pc:docMk/>
            <pc:sldMk cId="0" sldId="1004"/>
            <ac:grpSpMk id="64522" creationId="{DE7FF085-B8D8-4E3B-8912-8BC267AC4457}"/>
          </ac:grpSpMkLst>
        </pc:grpChg>
        <pc:grpChg chg="mod">
          <ac:chgData name="Joseph Lim" userId="e43a3ae5c4e2af14" providerId="LiveId" clId="{F60BCBC3-B2A8-4CA4-ABE6-1F372A3F8B23}" dt="2021-02-17T04:29:43.791" v="722" actId="1036"/>
          <ac:grpSpMkLst>
            <pc:docMk/>
            <pc:sldMk cId="0" sldId="1004"/>
            <ac:grpSpMk id="64523" creationId="{7FDE2D50-1106-4FBF-8E59-00698C8546E0}"/>
          </ac:grpSpMkLst>
        </pc:grpChg>
        <pc:grpChg chg="mod">
          <ac:chgData name="Joseph Lim" userId="e43a3ae5c4e2af14" providerId="LiveId" clId="{F60BCBC3-B2A8-4CA4-ABE6-1F372A3F8B23}" dt="2021-02-17T04:29:43.791" v="722" actId="1036"/>
          <ac:grpSpMkLst>
            <pc:docMk/>
            <pc:sldMk cId="0" sldId="1004"/>
            <ac:grpSpMk id="64526" creationId="{EB0CAB98-31CB-43D1-807A-3C7670560723}"/>
          </ac:grpSpMkLst>
        </pc:grpChg>
        <pc:picChg chg="mod">
          <ac:chgData name="Joseph Lim" userId="e43a3ae5c4e2af14" providerId="LiveId" clId="{F60BCBC3-B2A8-4CA4-ABE6-1F372A3F8B23}" dt="2021-02-17T04:29:43.791" v="722" actId="1036"/>
          <ac:picMkLst>
            <pc:docMk/>
            <pc:sldMk cId="0" sldId="1004"/>
            <ac:picMk id="64524" creationId="{29A21AF8-1170-48D0-B05D-09F5EC79935C}"/>
          </ac:picMkLst>
        </pc:picChg>
      </pc:sldChg>
      <pc:sldChg chg="modTransition">
        <pc:chgData name="Joseph Lim" userId="e43a3ae5c4e2af14" providerId="LiveId" clId="{F60BCBC3-B2A8-4CA4-ABE6-1F372A3F8B23}" dt="2021-02-16T19:42:05.403" v="3"/>
        <pc:sldMkLst>
          <pc:docMk/>
          <pc:sldMk cId="0" sldId="1086"/>
        </pc:sldMkLst>
      </pc:sldChg>
      <pc:sldChg chg="modTransition">
        <pc:chgData name="Joseph Lim" userId="e43a3ae5c4e2af14" providerId="LiveId" clId="{F60BCBC3-B2A8-4CA4-ABE6-1F372A3F8B23}" dt="2021-02-16T19:42:11.072" v="5"/>
        <pc:sldMkLst>
          <pc:docMk/>
          <pc:sldMk cId="0" sldId="1087"/>
        </pc:sldMkLst>
      </pc:sldChg>
      <pc:sldChg chg="modSp mod">
        <pc:chgData name="Joseph Lim" userId="e43a3ae5c4e2af14" providerId="LiveId" clId="{F60BCBC3-B2A8-4CA4-ABE6-1F372A3F8B23}" dt="2021-02-17T01:35:47.982" v="638"/>
        <pc:sldMkLst>
          <pc:docMk/>
          <pc:sldMk cId="0" sldId="1091"/>
        </pc:sldMkLst>
        <pc:spChg chg="mod">
          <ac:chgData name="Joseph Lim" userId="e43a3ae5c4e2af14" providerId="LiveId" clId="{F60BCBC3-B2A8-4CA4-ABE6-1F372A3F8B23}" dt="2021-02-17T01:35:47.982" v="638"/>
          <ac:spMkLst>
            <pc:docMk/>
            <pc:sldMk cId="0" sldId="1091"/>
            <ac:spMk id="16" creationId="{3FBEF184-7A98-4FD7-A4AA-D2F0D6CCF004}"/>
          </ac:spMkLst>
        </pc:spChg>
      </pc:sldChg>
      <pc:sldChg chg="modTransition">
        <pc:chgData name="Joseph Lim" userId="e43a3ae5c4e2af14" providerId="LiveId" clId="{F60BCBC3-B2A8-4CA4-ABE6-1F372A3F8B23}" dt="2021-02-16T19:42:15.759" v="6"/>
        <pc:sldMkLst>
          <pc:docMk/>
          <pc:sldMk cId="0" sldId="1093"/>
        </pc:sldMkLst>
      </pc:sldChg>
      <pc:sldChg chg="modTransition">
        <pc:chgData name="Joseph Lim" userId="e43a3ae5c4e2af14" providerId="LiveId" clId="{F60BCBC3-B2A8-4CA4-ABE6-1F372A3F8B23}" dt="2021-02-16T19:42:23.776" v="8"/>
        <pc:sldMkLst>
          <pc:docMk/>
          <pc:sldMk cId="0" sldId="1094"/>
        </pc:sldMkLst>
      </pc:sldChg>
      <pc:sldChg chg="modTransition">
        <pc:chgData name="Joseph Lim" userId="e43a3ae5c4e2af14" providerId="LiveId" clId="{F60BCBC3-B2A8-4CA4-ABE6-1F372A3F8B23}" dt="2021-02-16T19:42:32.273" v="10"/>
        <pc:sldMkLst>
          <pc:docMk/>
          <pc:sldMk cId="0" sldId="1095"/>
        </pc:sldMkLst>
      </pc:sldChg>
      <pc:sldChg chg="modSp mod">
        <pc:chgData name="Joseph Lim" userId="e43a3ae5c4e2af14" providerId="LiveId" clId="{F60BCBC3-B2A8-4CA4-ABE6-1F372A3F8B23}" dt="2021-02-17T04:29:26.432" v="684" actId="1037"/>
        <pc:sldMkLst>
          <pc:docMk/>
          <pc:sldMk cId="0" sldId="1096"/>
        </pc:sldMkLst>
        <pc:spChg chg="mod">
          <ac:chgData name="Joseph Lim" userId="e43a3ae5c4e2af14" providerId="LiveId" clId="{F60BCBC3-B2A8-4CA4-ABE6-1F372A3F8B23}" dt="2021-02-17T04:29:26.432" v="684" actId="1037"/>
          <ac:spMkLst>
            <pc:docMk/>
            <pc:sldMk cId="0" sldId="1096"/>
            <ac:spMk id="39" creationId="{96B68EA8-F8EA-43BF-880B-555145EE7EB1}"/>
          </ac:spMkLst>
        </pc:spChg>
        <pc:spChg chg="mod">
          <ac:chgData name="Joseph Lim" userId="e43a3ae5c4e2af14" providerId="LiveId" clId="{F60BCBC3-B2A8-4CA4-ABE6-1F372A3F8B23}" dt="2021-02-17T04:29:26.432" v="684" actId="1037"/>
          <ac:spMkLst>
            <pc:docMk/>
            <pc:sldMk cId="0" sldId="1096"/>
            <ac:spMk id="63496" creationId="{E296EAD6-E007-4810-9EE7-D1EB5F427248}"/>
          </ac:spMkLst>
        </pc:spChg>
        <pc:spChg chg="mod">
          <ac:chgData name="Joseph Lim" userId="e43a3ae5c4e2af14" providerId="LiveId" clId="{F60BCBC3-B2A8-4CA4-ABE6-1F372A3F8B23}" dt="2021-02-17T04:29:26.432" v="684" actId="1037"/>
          <ac:spMkLst>
            <pc:docMk/>
            <pc:sldMk cId="0" sldId="1096"/>
            <ac:spMk id="63501" creationId="{8D65DFE1-44B8-4A26-AEB9-9B11FE8A07C5}"/>
          </ac:spMkLst>
        </pc:spChg>
        <pc:spChg chg="mod">
          <ac:chgData name="Joseph Lim" userId="e43a3ae5c4e2af14" providerId="LiveId" clId="{F60BCBC3-B2A8-4CA4-ABE6-1F372A3F8B23}" dt="2021-02-17T04:29:26.432" v="684" actId="1037"/>
          <ac:spMkLst>
            <pc:docMk/>
            <pc:sldMk cId="0" sldId="1096"/>
            <ac:spMk id="63502" creationId="{941477F4-B999-4568-A494-3D98A9EE73BA}"/>
          </ac:spMkLst>
        </pc:spChg>
        <pc:spChg chg="mod">
          <ac:chgData name="Joseph Lim" userId="e43a3ae5c4e2af14" providerId="LiveId" clId="{F60BCBC3-B2A8-4CA4-ABE6-1F372A3F8B23}" dt="2021-02-17T04:29:26.432" v="684" actId="1037"/>
          <ac:spMkLst>
            <pc:docMk/>
            <pc:sldMk cId="0" sldId="1096"/>
            <ac:spMk id="63503" creationId="{3EB8BA46-558A-4E6E-A711-68B821D5BF88}"/>
          </ac:spMkLst>
        </pc:spChg>
        <pc:spChg chg="mod">
          <ac:chgData name="Joseph Lim" userId="e43a3ae5c4e2af14" providerId="LiveId" clId="{F60BCBC3-B2A8-4CA4-ABE6-1F372A3F8B23}" dt="2021-02-17T04:29:26.432" v="684" actId="1037"/>
          <ac:spMkLst>
            <pc:docMk/>
            <pc:sldMk cId="0" sldId="1096"/>
            <ac:spMk id="63504" creationId="{AE07C8CC-64B9-4DF3-B566-DA5CBAA52AD9}"/>
          </ac:spMkLst>
        </pc:spChg>
        <pc:grpChg chg="mod">
          <ac:chgData name="Joseph Lim" userId="e43a3ae5c4e2af14" providerId="LiveId" clId="{F60BCBC3-B2A8-4CA4-ABE6-1F372A3F8B23}" dt="2021-02-17T04:29:26.432" v="684" actId="1037"/>
          <ac:grpSpMkLst>
            <pc:docMk/>
            <pc:sldMk cId="0" sldId="1096"/>
            <ac:grpSpMk id="63492" creationId="{10CEFCDF-6474-464B-8164-AF21D07CDE7A}"/>
          </ac:grpSpMkLst>
        </pc:grpChg>
        <pc:grpChg chg="mod">
          <ac:chgData name="Joseph Lim" userId="e43a3ae5c4e2af14" providerId="LiveId" clId="{F60BCBC3-B2A8-4CA4-ABE6-1F372A3F8B23}" dt="2021-02-17T04:29:26.432" v="684" actId="1037"/>
          <ac:grpSpMkLst>
            <pc:docMk/>
            <pc:sldMk cId="0" sldId="1096"/>
            <ac:grpSpMk id="63495" creationId="{682BE8D5-10B0-4C16-9964-93B96A32EC6C}"/>
          </ac:grpSpMkLst>
        </pc:grpChg>
        <pc:grpChg chg="mod">
          <ac:chgData name="Joseph Lim" userId="e43a3ae5c4e2af14" providerId="LiveId" clId="{F60BCBC3-B2A8-4CA4-ABE6-1F372A3F8B23}" dt="2021-02-17T04:29:26.432" v="684" actId="1037"/>
          <ac:grpSpMkLst>
            <pc:docMk/>
            <pc:sldMk cId="0" sldId="1096"/>
            <ac:grpSpMk id="63497" creationId="{B5E4938A-C47C-4E7C-8705-2335A713BF4E}"/>
          </ac:grpSpMkLst>
        </pc:grpChg>
        <pc:grpChg chg="mod">
          <ac:chgData name="Joseph Lim" userId="e43a3ae5c4e2af14" providerId="LiveId" clId="{F60BCBC3-B2A8-4CA4-ABE6-1F372A3F8B23}" dt="2021-02-17T04:29:26.432" v="684" actId="1037"/>
          <ac:grpSpMkLst>
            <pc:docMk/>
            <pc:sldMk cId="0" sldId="1096"/>
            <ac:grpSpMk id="63499" creationId="{7711FD7C-E928-447D-8948-D78902E009EE}"/>
          </ac:grpSpMkLst>
        </pc:grpChg>
        <pc:picChg chg="mod">
          <ac:chgData name="Joseph Lim" userId="e43a3ae5c4e2af14" providerId="LiveId" clId="{F60BCBC3-B2A8-4CA4-ABE6-1F372A3F8B23}" dt="2021-02-17T04:29:26.432" v="684" actId="1037"/>
          <ac:picMkLst>
            <pc:docMk/>
            <pc:sldMk cId="0" sldId="1096"/>
            <ac:picMk id="63498" creationId="{81414992-56F8-4D5C-B706-55010A2E1FED}"/>
          </ac:picMkLst>
        </pc:picChg>
      </pc:sldChg>
      <pc:sldChg chg="modTransition">
        <pc:chgData name="Joseph Lim" userId="e43a3ae5c4e2af14" providerId="LiveId" clId="{F60BCBC3-B2A8-4CA4-ABE6-1F372A3F8B23}" dt="2021-02-16T19:42:38.481" v="12"/>
        <pc:sldMkLst>
          <pc:docMk/>
          <pc:sldMk cId="0" sldId="1100"/>
        </pc:sldMkLst>
      </pc:sldChg>
      <pc:sldChg chg="modTransition">
        <pc:chgData name="Joseph Lim" userId="e43a3ae5c4e2af14" providerId="LiveId" clId="{F60BCBC3-B2A8-4CA4-ABE6-1F372A3F8B23}" dt="2021-02-16T19:42:40.922" v="13"/>
        <pc:sldMkLst>
          <pc:docMk/>
          <pc:sldMk cId="0" sldId="1101"/>
        </pc:sldMkLst>
      </pc:sldChg>
      <pc:sldChg chg="modSp mod">
        <pc:chgData name="Joseph Lim" userId="e43a3ae5c4e2af14" providerId="LiveId" clId="{F60BCBC3-B2A8-4CA4-ABE6-1F372A3F8B23}" dt="2021-02-17T04:43:00.346" v="737"/>
        <pc:sldMkLst>
          <pc:docMk/>
          <pc:sldMk cId="0" sldId="1103"/>
        </pc:sldMkLst>
        <pc:spChg chg="mod">
          <ac:chgData name="Joseph Lim" userId="e43a3ae5c4e2af14" providerId="LiveId" clId="{F60BCBC3-B2A8-4CA4-ABE6-1F372A3F8B23}" dt="2021-02-17T04:43:00.346" v="737"/>
          <ac:spMkLst>
            <pc:docMk/>
            <pc:sldMk cId="0" sldId="1103"/>
            <ac:spMk id="15" creationId="{E0FDBCE2-C464-4AD6-A7C5-B5C47C2112C8}"/>
          </ac:spMkLst>
        </pc:spChg>
      </pc:sldChg>
      <pc:sldChg chg="addSp modSp mod modTransition">
        <pc:chgData name="Joseph Lim" userId="e43a3ae5c4e2af14" providerId="LiveId" clId="{F60BCBC3-B2A8-4CA4-ABE6-1F372A3F8B23}" dt="2021-02-17T01:27:23.049" v="438" actId="1036"/>
        <pc:sldMkLst>
          <pc:docMk/>
          <pc:sldMk cId="0" sldId="1106"/>
        </pc:sldMkLst>
        <pc:spChg chg="mod">
          <ac:chgData name="Joseph Lim" userId="e43a3ae5c4e2af14" providerId="LiveId" clId="{F60BCBC3-B2A8-4CA4-ABE6-1F372A3F8B23}" dt="2021-02-17T01:26:17.971" v="415" actId="20577"/>
          <ac:spMkLst>
            <pc:docMk/>
            <pc:sldMk cId="0" sldId="1106"/>
            <ac:spMk id="37" creationId="{27E93BFF-41AD-4596-88AE-19F55D501375}"/>
          </ac:spMkLst>
        </pc:spChg>
        <pc:picChg chg="add mod">
          <ac:chgData name="Joseph Lim" userId="e43a3ae5c4e2af14" providerId="LiveId" clId="{F60BCBC3-B2A8-4CA4-ABE6-1F372A3F8B23}" dt="2021-02-17T01:27:23.049" v="438" actId="1036"/>
          <ac:picMkLst>
            <pc:docMk/>
            <pc:sldMk cId="0" sldId="1106"/>
            <ac:picMk id="3" creationId="{D25D4458-FF41-4BBC-AFE5-AF2EE90AFC4A}"/>
          </ac:picMkLst>
        </pc:picChg>
        <pc:picChg chg="add mod">
          <ac:chgData name="Joseph Lim" userId="e43a3ae5c4e2af14" providerId="LiveId" clId="{F60BCBC3-B2A8-4CA4-ABE6-1F372A3F8B23}" dt="2021-02-17T01:27:16.184" v="436" actId="14100"/>
          <ac:picMkLst>
            <pc:docMk/>
            <pc:sldMk cId="0" sldId="1106"/>
            <ac:picMk id="5" creationId="{E7F07F10-C281-4417-9EC4-3A1D0F6AF6D9}"/>
          </ac:picMkLst>
        </pc:picChg>
        <pc:picChg chg="add mod">
          <ac:chgData name="Joseph Lim" userId="e43a3ae5c4e2af14" providerId="LiveId" clId="{F60BCBC3-B2A8-4CA4-ABE6-1F372A3F8B23}" dt="2021-02-17T01:27:20.368" v="437" actId="14100"/>
          <ac:picMkLst>
            <pc:docMk/>
            <pc:sldMk cId="0" sldId="1106"/>
            <ac:picMk id="8" creationId="{D42E7B7C-417E-40F8-91C9-FA9F99F35779}"/>
          </ac:picMkLst>
        </pc:picChg>
      </pc:sldChg>
      <pc:sldChg chg="modTransition">
        <pc:chgData name="Joseph Lim" userId="e43a3ae5c4e2af14" providerId="LiveId" clId="{F60BCBC3-B2A8-4CA4-ABE6-1F372A3F8B23}" dt="2021-02-16T19:42:28.466" v="9"/>
        <pc:sldMkLst>
          <pc:docMk/>
          <pc:sldMk cId="0" sldId="1107"/>
        </pc:sldMkLst>
      </pc:sldChg>
      <pc:sldChg chg="modTransition">
        <pc:chgData name="Joseph Lim" userId="e43a3ae5c4e2af14" providerId="LiveId" clId="{F60BCBC3-B2A8-4CA4-ABE6-1F372A3F8B23}" dt="2021-02-16T19:42:21.094" v="7"/>
        <pc:sldMkLst>
          <pc:docMk/>
          <pc:sldMk cId="0" sldId="1108"/>
        </pc:sldMkLst>
      </pc:sldChg>
      <pc:sldChg chg="addSp delSp modSp add mod">
        <pc:chgData name="Joseph Lim" userId="e43a3ae5c4e2af14" providerId="LiveId" clId="{F60BCBC3-B2A8-4CA4-ABE6-1F372A3F8B23}" dt="2021-02-17T01:32:37.784" v="616" actId="1036"/>
        <pc:sldMkLst>
          <pc:docMk/>
          <pc:sldMk cId="2835250642" sldId="1109"/>
        </pc:sldMkLst>
        <pc:spChg chg="del">
          <ac:chgData name="Joseph Lim" userId="e43a3ae5c4e2af14" providerId="LiveId" clId="{F60BCBC3-B2A8-4CA4-ABE6-1F372A3F8B23}" dt="2021-02-17T01:28:10.280" v="475" actId="478"/>
          <ac:spMkLst>
            <pc:docMk/>
            <pc:sldMk cId="2835250642" sldId="1109"/>
            <ac:spMk id="14" creationId="{B08BFC50-8A66-4E5D-BD9A-E2AA8413483B}"/>
          </ac:spMkLst>
        </pc:spChg>
        <pc:spChg chg="del">
          <ac:chgData name="Joseph Lim" userId="e43a3ae5c4e2af14" providerId="LiveId" clId="{F60BCBC3-B2A8-4CA4-ABE6-1F372A3F8B23}" dt="2021-02-17T01:28:11.052" v="476" actId="478"/>
          <ac:spMkLst>
            <pc:docMk/>
            <pc:sldMk cId="2835250642" sldId="1109"/>
            <ac:spMk id="15" creationId="{17673A2A-64BA-420F-A777-EC3891C74AC1}"/>
          </ac:spMkLst>
        </pc:spChg>
        <pc:spChg chg="del">
          <ac:chgData name="Joseph Lim" userId="e43a3ae5c4e2af14" providerId="LiveId" clId="{F60BCBC3-B2A8-4CA4-ABE6-1F372A3F8B23}" dt="2021-02-17T01:28:11.664" v="477" actId="478"/>
          <ac:spMkLst>
            <pc:docMk/>
            <pc:sldMk cId="2835250642" sldId="1109"/>
            <ac:spMk id="16" creationId="{CC284259-A2CD-4FB2-92F3-3CE5988C1969}"/>
          </ac:spMkLst>
        </pc:spChg>
        <pc:spChg chg="del">
          <ac:chgData name="Joseph Lim" userId="e43a3ae5c4e2af14" providerId="LiveId" clId="{F60BCBC3-B2A8-4CA4-ABE6-1F372A3F8B23}" dt="2021-02-17T01:28:12.407" v="478" actId="478"/>
          <ac:spMkLst>
            <pc:docMk/>
            <pc:sldMk cId="2835250642" sldId="1109"/>
            <ac:spMk id="17" creationId="{D56AB1EF-5BB2-48EC-999B-D65D6A0D287F}"/>
          </ac:spMkLst>
        </pc:spChg>
        <pc:spChg chg="add mod">
          <ac:chgData name="Joseph Lim" userId="e43a3ae5c4e2af14" providerId="LiveId" clId="{F60BCBC3-B2A8-4CA4-ABE6-1F372A3F8B23}" dt="2021-02-17T01:32:28.661" v="534"/>
          <ac:spMkLst>
            <pc:docMk/>
            <pc:sldMk cId="2835250642" sldId="1109"/>
            <ac:spMk id="20" creationId="{46A1210F-1D99-482F-BABD-CB01DA614DFE}"/>
          </ac:spMkLst>
        </pc:spChg>
        <pc:spChg chg="add mod">
          <ac:chgData name="Joseph Lim" userId="e43a3ae5c4e2af14" providerId="LiveId" clId="{F60BCBC3-B2A8-4CA4-ABE6-1F372A3F8B23}" dt="2021-02-17T01:32:37.784" v="616" actId="1036"/>
          <ac:spMkLst>
            <pc:docMk/>
            <pc:sldMk cId="2835250642" sldId="1109"/>
            <ac:spMk id="23" creationId="{2635F26C-291A-4688-8DAD-5FCE6F793312}"/>
          </ac:spMkLst>
        </pc:spChg>
        <pc:picChg chg="add mod">
          <ac:chgData name="Joseph Lim" userId="e43a3ae5c4e2af14" providerId="LiveId" clId="{F60BCBC3-B2A8-4CA4-ABE6-1F372A3F8B23}" dt="2021-02-17T01:30:27.820" v="488" actId="1076"/>
          <ac:picMkLst>
            <pc:docMk/>
            <pc:sldMk cId="2835250642" sldId="1109"/>
            <ac:picMk id="3" creationId="{D668CA05-2C5A-4E41-B544-239B2BDFAB9A}"/>
          </ac:picMkLst>
        </pc:picChg>
        <pc:picChg chg="add mod">
          <ac:chgData name="Joseph Lim" userId="e43a3ae5c4e2af14" providerId="LiveId" clId="{F60BCBC3-B2A8-4CA4-ABE6-1F372A3F8B23}" dt="2021-02-17T01:30:31.915" v="489" actId="1076"/>
          <ac:picMkLst>
            <pc:docMk/>
            <pc:sldMk cId="2835250642" sldId="1109"/>
            <ac:picMk id="18" creationId="{54143A2F-C7DE-4248-A56E-1367130E2381}"/>
          </ac:picMkLst>
        </pc:picChg>
        <pc:picChg chg="del">
          <ac:chgData name="Joseph Lim" userId="e43a3ae5c4e2af14" providerId="LiveId" clId="{F60BCBC3-B2A8-4CA4-ABE6-1F372A3F8B23}" dt="2021-02-17T01:27:57.568" v="442" actId="478"/>
          <ac:picMkLst>
            <pc:docMk/>
            <pc:sldMk cId="2835250642" sldId="1109"/>
            <ac:picMk id="53253" creationId="{9C82E4B1-22F7-4EE5-8745-18A16A343A7D}"/>
          </ac:picMkLst>
        </pc:picChg>
        <pc:picChg chg="del">
          <ac:chgData name="Joseph Lim" userId="e43a3ae5c4e2af14" providerId="LiveId" clId="{F60BCBC3-B2A8-4CA4-ABE6-1F372A3F8B23}" dt="2021-02-17T01:28:08.592" v="474" actId="478"/>
          <ac:picMkLst>
            <pc:docMk/>
            <pc:sldMk cId="2835250642" sldId="1109"/>
            <ac:picMk id="53254" creationId="{0EAE484B-4995-4AAA-8922-A7F00855838C}"/>
          </ac:picMkLst>
        </pc:picChg>
        <pc:cxnChg chg="del">
          <ac:chgData name="Joseph Lim" userId="e43a3ae5c4e2af14" providerId="LiveId" clId="{F60BCBC3-B2A8-4CA4-ABE6-1F372A3F8B23}" dt="2021-02-17T01:28:07.540" v="473" actId="478"/>
          <ac:cxnSpMkLst>
            <pc:docMk/>
            <pc:sldMk cId="2835250642" sldId="1109"/>
            <ac:cxnSpMk id="13" creationId="{9D944F53-BA8E-4ED1-ACB6-F2CECB0B0B27}"/>
          </ac:cxnSpMkLst>
        </pc:cxnChg>
      </pc:sldChg>
      <pc:sldChg chg="addSp delSp modSp add mod modTransition">
        <pc:chgData name="Joseph Lim" userId="e43a3ae5c4e2af14" providerId="LiveId" clId="{F60BCBC3-B2A8-4CA4-ABE6-1F372A3F8B23}" dt="2021-02-17T01:38:52.626" v="648"/>
        <pc:sldMkLst>
          <pc:docMk/>
          <pc:sldMk cId="504411312" sldId="1110"/>
        </pc:sldMkLst>
        <pc:spChg chg="del">
          <ac:chgData name="Joseph Lim" userId="e43a3ae5c4e2af14" providerId="LiveId" clId="{F60BCBC3-B2A8-4CA4-ABE6-1F372A3F8B23}" dt="2021-02-17T01:38:31.185" v="643" actId="478"/>
          <ac:spMkLst>
            <pc:docMk/>
            <pc:sldMk cId="504411312" sldId="1110"/>
            <ac:spMk id="10" creationId="{1401DDC2-7E0D-4A16-9B67-822C7FB6EC0A}"/>
          </ac:spMkLst>
        </pc:spChg>
        <pc:spChg chg="mod">
          <ac:chgData name="Joseph Lim" userId="e43a3ae5c4e2af14" providerId="LiveId" clId="{F60BCBC3-B2A8-4CA4-ABE6-1F372A3F8B23}" dt="2021-02-17T01:38:43.666" v="646" actId="207"/>
          <ac:spMkLst>
            <pc:docMk/>
            <pc:sldMk cId="504411312" sldId="1110"/>
            <ac:spMk id="105" creationId="{AC5E5948-39A9-42CC-97E6-E86E182F1A67}"/>
          </ac:spMkLst>
        </pc:spChg>
        <pc:grpChg chg="del">
          <ac:chgData name="Joseph Lim" userId="e43a3ae5c4e2af14" providerId="LiveId" clId="{F60BCBC3-B2A8-4CA4-ABE6-1F372A3F8B23}" dt="2021-02-17T01:38:16.247" v="640" actId="478"/>
          <ac:grpSpMkLst>
            <pc:docMk/>
            <pc:sldMk cId="504411312" sldId="1110"/>
            <ac:grpSpMk id="65545" creationId="{CA5DE170-E8F6-4E45-A9D9-EA66C1C0FBBB}"/>
          </ac:grpSpMkLst>
        </pc:grpChg>
        <pc:picChg chg="add mod">
          <ac:chgData name="Joseph Lim" userId="e43a3ae5c4e2af14" providerId="LiveId" clId="{F60BCBC3-B2A8-4CA4-ABE6-1F372A3F8B23}" dt="2021-02-17T01:38:37.882" v="645" actId="1076"/>
          <ac:picMkLst>
            <pc:docMk/>
            <pc:sldMk cId="504411312" sldId="1110"/>
            <ac:picMk id="3074" creationId="{FB4ADB85-8577-492B-A891-959C51B44B6A}"/>
          </ac:picMkLst>
        </pc:picChg>
      </pc:sldChg>
      <pc:sldChg chg="add modTransition">
        <pc:chgData name="Joseph Lim" userId="e43a3ae5c4e2af14" providerId="LiveId" clId="{F60BCBC3-B2A8-4CA4-ABE6-1F372A3F8B23}" dt="2021-02-17T01:38:54.538" v="649"/>
        <pc:sldMkLst>
          <pc:docMk/>
          <pc:sldMk cId="438779074" sldId="1111"/>
        </pc:sldMkLst>
      </pc:sldChg>
      <pc:sldChg chg="addSp delSp modSp add mod">
        <pc:chgData name="Joseph Lim" userId="e43a3ae5c4e2af14" providerId="LiveId" clId="{F60BCBC3-B2A8-4CA4-ABE6-1F372A3F8B23}" dt="2021-02-17T05:15:48.106" v="923" actId="1076"/>
        <pc:sldMkLst>
          <pc:docMk/>
          <pc:sldMk cId="1668289058" sldId="1112"/>
        </pc:sldMkLst>
        <pc:spChg chg="del">
          <ac:chgData name="Joseph Lim" userId="e43a3ae5c4e2af14" providerId="LiveId" clId="{F60BCBC3-B2A8-4CA4-ABE6-1F372A3F8B23}" dt="2021-02-17T05:05:28.280" v="785" actId="478"/>
          <ac:spMkLst>
            <pc:docMk/>
            <pc:sldMk cId="1668289058" sldId="1112"/>
            <ac:spMk id="14" creationId="{864A735E-BBEA-476B-91BE-BF620BD8CABE}"/>
          </ac:spMkLst>
        </pc:spChg>
        <pc:spChg chg="del">
          <ac:chgData name="Joseph Lim" userId="e43a3ae5c4e2af14" providerId="LiveId" clId="{F60BCBC3-B2A8-4CA4-ABE6-1F372A3F8B23}" dt="2021-02-17T05:05:29.817" v="786" actId="478"/>
          <ac:spMkLst>
            <pc:docMk/>
            <pc:sldMk cId="1668289058" sldId="1112"/>
            <ac:spMk id="15" creationId="{E0FDBCE2-C464-4AD6-A7C5-B5C47C2112C8}"/>
          </ac:spMkLst>
        </pc:spChg>
        <pc:spChg chg="mod">
          <ac:chgData name="Joseph Lim" userId="e43a3ae5c4e2af14" providerId="LiveId" clId="{F60BCBC3-B2A8-4CA4-ABE6-1F372A3F8B23}" dt="2021-02-17T05:08:41.625" v="807" actId="1076"/>
          <ac:spMkLst>
            <pc:docMk/>
            <pc:sldMk cId="1668289058" sldId="1112"/>
            <ac:spMk id="16" creationId="{F94E7207-9D33-48CC-A45E-0CB215E8BDD5}"/>
          </ac:spMkLst>
        </pc:spChg>
        <pc:spChg chg="mod">
          <ac:chgData name="Joseph Lim" userId="e43a3ae5c4e2af14" providerId="LiveId" clId="{F60BCBC3-B2A8-4CA4-ABE6-1F372A3F8B23}" dt="2021-02-17T05:08:38.730" v="806" actId="1076"/>
          <ac:spMkLst>
            <pc:docMk/>
            <pc:sldMk cId="1668289058" sldId="1112"/>
            <ac:spMk id="18" creationId="{8F65BABD-5FEB-4062-B339-2565C4E7BF05}"/>
          </ac:spMkLst>
        </pc:spChg>
        <pc:spChg chg="mod">
          <ac:chgData name="Joseph Lim" userId="e43a3ae5c4e2af14" providerId="LiveId" clId="{F60BCBC3-B2A8-4CA4-ABE6-1F372A3F8B23}" dt="2021-02-17T05:05:06.770" v="779"/>
          <ac:spMkLst>
            <pc:docMk/>
            <pc:sldMk cId="1668289058" sldId="1112"/>
            <ac:spMk id="19" creationId="{36B5CA96-D5AB-4D10-8C3B-01ADDF131149}"/>
          </ac:spMkLst>
        </pc:spChg>
        <pc:spChg chg="del">
          <ac:chgData name="Joseph Lim" userId="e43a3ae5c4e2af14" providerId="LiveId" clId="{F60BCBC3-B2A8-4CA4-ABE6-1F372A3F8B23}" dt="2021-02-17T05:04:18.098" v="743" actId="478"/>
          <ac:spMkLst>
            <pc:docMk/>
            <pc:sldMk cId="1668289058" sldId="1112"/>
            <ac:spMk id="32" creationId="{14220ACA-659A-4AE4-A8AB-8EFCF6C4C94E}"/>
          </ac:spMkLst>
        </pc:spChg>
        <pc:spChg chg="del">
          <ac:chgData name="Joseph Lim" userId="e43a3ae5c4e2af14" providerId="LiveId" clId="{F60BCBC3-B2A8-4CA4-ABE6-1F372A3F8B23}" dt="2021-02-17T05:04:15.420" v="740" actId="478"/>
          <ac:spMkLst>
            <pc:docMk/>
            <pc:sldMk cId="1668289058" sldId="1112"/>
            <ac:spMk id="33" creationId="{13B3E544-92CA-46B8-9341-FFFB37910764}"/>
          </ac:spMkLst>
        </pc:spChg>
        <pc:spChg chg="del">
          <ac:chgData name="Joseph Lim" userId="e43a3ae5c4e2af14" providerId="LiveId" clId="{F60BCBC3-B2A8-4CA4-ABE6-1F372A3F8B23}" dt="2021-02-17T05:04:18.706" v="744" actId="478"/>
          <ac:spMkLst>
            <pc:docMk/>
            <pc:sldMk cId="1668289058" sldId="1112"/>
            <ac:spMk id="34" creationId="{A692EFDE-6D2C-4A69-88A9-52380F613D77}"/>
          </ac:spMkLst>
        </pc:spChg>
        <pc:spChg chg="del">
          <ac:chgData name="Joseph Lim" userId="e43a3ae5c4e2af14" providerId="LiveId" clId="{F60BCBC3-B2A8-4CA4-ABE6-1F372A3F8B23}" dt="2021-02-17T05:04:19.962" v="746" actId="478"/>
          <ac:spMkLst>
            <pc:docMk/>
            <pc:sldMk cId="1668289058" sldId="1112"/>
            <ac:spMk id="37" creationId="{0C82688C-8BD3-434E-AFAF-41F280729A1E}"/>
          </ac:spMkLst>
        </pc:spChg>
        <pc:spChg chg="del">
          <ac:chgData name="Joseph Lim" userId="e43a3ae5c4e2af14" providerId="LiveId" clId="{F60BCBC3-B2A8-4CA4-ABE6-1F372A3F8B23}" dt="2021-02-17T05:04:17.514" v="742" actId="478"/>
          <ac:spMkLst>
            <pc:docMk/>
            <pc:sldMk cId="1668289058" sldId="1112"/>
            <ac:spMk id="38" creationId="{79C56BBE-90AE-4DF1-A092-E2C3763F65D9}"/>
          </ac:spMkLst>
        </pc:spChg>
        <pc:spChg chg="del">
          <ac:chgData name="Joseph Lim" userId="e43a3ae5c4e2af14" providerId="LiveId" clId="{F60BCBC3-B2A8-4CA4-ABE6-1F372A3F8B23}" dt="2021-02-17T05:04:16.507" v="741" actId="478"/>
          <ac:spMkLst>
            <pc:docMk/>
            <pc:sldMk cId="1668289058" sldId="1112"/>
            <ac:spMk id="39" creationId="{D4F65D60-F0A8-4900-BB4C-B928E19F2F59}"/>
          </ac:spMkLst>
        </pc:spChg>
        <pc:spChg chg="del">
          <ac:chgData name="Joseph Lim" userId="e43a3ae5c4e2af14" providerId="LiveId" clId="{F60BCBC3-B2A8-4CA4-ABE6-1F372A3F8B23}" dt="2021-02-17T05:04:19.267" v="745" actId="478"/>
          <ac:spMkLst>
            <pc:docMk/>
            <pc:sldMk cId="1668289058" sldId="1112"/>
            <ac:spMk id="40" creationId="{443FAA98-A5E1-40C1-97F9-6DA50B3C1879}"/>
          </ac:spMkLst>
        </pc:spChg>
        <pc:graphicFrameChg chg="add mod">
          <ac:chgData name="Joseph Lim" userId="e43a3ae5c4e2af14" providerId="LiveId" clId="{F60BCBC3-B2A8-4CA4-ABE6-1F372A3F8B23}" dt="2021-02-17T05:05:14.329" v="781"/>
          <ac:graphicFrameMkLst>
            <pc:docMk/>
            <pc:sldMk cId="1668289058" sldId="1112"/>
            <ac:graphicFrameMk id="17" creationId="{F15854C9-D881-4987-8B9B-E734E82E2E6B}"/>
          </ac:graphicFrameMkLst>
        </pc:graphicFrameChg>
        <pc:graphicFrameChg chg="add mod">
          <ac:chgData name="Joseph Lim" userId="e43a3ae5c4e2af14" providerId="LiveId" clId="{F60BCBC3-B2A8-4CA4-ABE6-1F372A3F8B23}" dt="2021-02-17T05:05:19.273" v="782"/>
          <ac:graphicFrameMkLst>
            <pc:docMk/>
            <pc:sldMk cId="1668289058" sldId="1112"/>
            <ac:graphicFrameMk id="20" creationId="{0739114D-8D62-4DC4-BE98-EA6C7D94083D}"/>
          </ac:graphicFrameMkLst>
        </pc:graphicFrameChg>
        <pc:graphicFrameChg chg="add del mod">
          <ac:chgData name="Joseph Lim" userId="e43a3ae5c4e2af14" providerId="LiveId" clId="{F60BCBC3-B2A8-4CA4-ABE6-1F372A3F8B23}" dt="2021-02-17T05:05:26.028" v="784"/>
          <ac:graphicFrameMkLst>
            <pc:docMk/>
            <pc:sldMk cId="1668289058" sldId="1112"/>
            <ac:graphicFrameMk id="21" creationId="{7859194B-73A1-4D5D-BD1E-51DF66699D88}"/>
          </ac:graphicFrameMkLst>
        </pc:graphicFrameChg>
        <pc:graphicFrameChg chg="add mod">
          <ac:chgData name="Joseph Lim" userId="e43a3ae5c4e2af14" providerId="LiveId" clId="{F60BCBC3-B2A8-4CA4-ABE6-1F372A3F8B23}" dt="2021-02-17T05:05:31.140" v="787"/>
          <ac:graphicFrameMkLst>
            <pc:docMk/>
            <pc:sldMk cId="1668289058" sldId="1112"/>
            <ac:graphicFrameMk id="22" creationId="{5D01ACD7-F55D-46A4-94F1-5C2BA714BBB9}"/>
          </ac:graphicFrameMkLst>
        </pc:graphicFrameChg>
        <pc:graphicFrameChg chg="add mod">
          <ac:chgData name="Joseph Lim" userId="e43a3ae5c4e2af14" providerId="LiveId" clId="{F60BCBC3-B2A8-4CA4-ABE6-1F372A3F8B23}" dt="2021-02-17T05:08:48.493" v="809"/>
          <ac:graphicFrameMkLst>
            <pc:docMk/>
            <pc:sldMk cId="1668289058" sldId="1112"/>
            <ac:graphicFrameMk id="23" creationId="{6FDC9B7C-A892-4316-8FA3-ADF30B77E8F9}"/>
          </ac:graphicFrameMkLst>
        </pc:graphicFrameChg>
        <pc:graphicFrameChg chg="add mod">
          <ac:chgData name="Joseph Lim" userId="e43a3ae5c4e2af14" providerId="LiveId" clId="{F60BCBC3-B2A8-4CA4-ABE6-1F372A3F8B23}" dt="2021-02-17T05:08:54.318" v="811"/>
          <ac:graphicFrameMkLst>
            <pc:docMk/>
            <pc:sldMk cId="1668289058" sldId="1112"/>
            <ac:graphicFrameMk id="24" creationId="{6FDC9B7C-A892-4316-8FA3-ADF30B77E8F9}"/>
          </ac:graphicFrameMkLst>
        </pc:graphicFrameChg>
        <pc:graphicFrameChg chg="add mod">
          <ac:chgData name="Joseph Lim" userId="e43a3ae5c4e2af14" providerId="LiveId" clId="{F60BCBC3-B2A8-4CA4-ABE6-1F372A3F8B23}" dt="2021-02-17T05:15:45.351" v="922" actId="1076"/>
          <ac:graphicFrameMkLst>
            <pc:docMk/>
            <pc:sldMk cId="1668289058" sldId="1112"/>
            <ac:graphicFrameMk id="25" creationId="{2152065B-C7B3-4641-8509-8F06A229E74A}"/>
          </ac:graphicFrameMkLst>
        </pc:graphicFrameChg>
        <pc:graphicFrameChg chg="add mod">
          <ac:chgData name="Joseph Lim" userId="e43a3ae5c4e2af14" providerId="LiveId" clId="{F60BCBC3-B2A8-4CA4-ABE6-1F372A3F8B23}" dt="2021-02-17T05:09:18.712" v="882" actId="1035"/>
          <ac:graphicFrameMkLst>
            <pc:docMk/>
            <pc:sldMk cId="1668289058" sldId="1112"/>
            <ac:graphicFrameMk id="26" creationId="{72B69ED5-2E8F-4590-8878-8C5EA377949B}"/>
          </ac:graphicFrameMkLst>
        </pc:graphicFrameChg>
        <pc:graphicFrameChg chg="add mod">
          <ac:chgData name="Joseph Lim" userId="e43a3ae5c4e2af14" providerId="LiveId" clId="{F60BCBC3-B2A8-4CA4-ABE6-1F372A3F8B23}" dt="2021-02-17T05:15:48.106" v="923" actId="1076"/>
          <ac:graphicFrameMkLst>
            <pc:docMk/>
            <pc:sldMk cId="1668289058" sldId="1112"/>
            <ac:graphicFrameMk id="27" creationId="{6D1EC0FD-5E69-4E88-9CBD-A23A76A89873}"/>
          </ac:graphicFrameMkLst>
        </pc:graphicFrameChg>
      </pc:sldChg>
      <pc:sldMasterChg chg="delSldLayout">
        <pc:chgData name="Joseph Lim" userId="e43a3ae5c4e2af14" providerId="LiveId" clId="{F60BCBC3-B2A8-4CA4-ABE6-1F372A3F8B23}" dt="2021-02-17T05:11:35.333" v="920" actId="47"/>
        <pc:sldMasterMkLst>
          <pc:docMk/>
          <pc:sldMasterMk cId="0" sldId="2147483648"/>
        </pc:sldMasterMkLst>
        <pc:sldLayoutChg chg="del">
          <pc:chgData name="Joseph Lim" userId="e43a3ae5c4e2af14" providerId="LiveId" clId="{F60BCBC3-B2A8-4CA4-ABE6-1F372A3F8B23}" dt="2021-02-17T05:11:35.333" v="920" actId="47"/>
          <pc:sldLayoutMkLst>
            <pc:docMk/>
            <pc:sldMasterMk cId="0" sldId="2147483648"/>
            <pc:sldLayoutMk cId="707095393" sldId="214749141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공연건수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524</c:v>
                </c:pt>
                <c:pt idx="1">
                  <c:v>1187</c:v>
                </c:pt>
                <c:pt idx="2">
                  <c:v>951</c:v>
                </c:pt>
                <c:pt idx="3">
                  <c:v>2314</c:v>
                </c:pt>
                <c:pt idx="4">
                  <c:v>832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26-43A3-AD66-3419F2576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5766191"/>
        <c:axId val="1005764943"/>
      </c:lineChart>
      <c:catAx>
        <c:axId val="1005766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05764943"/>
        <c:crosses val="autoZero"/>
        <c:auto val="1"/>
        <c:lblAlgn val="ctr"/>
        <c:lblOffset val="100"/>
        <c:noMultiLvlLbl val="0"/>
      </c:catAx>
      <c:valAx>
        <c:axId val="100576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05766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매출액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10086293</c:v>
                </c:pt>
                <c:pt idx="1">
                  <c:v>55930933</c:v>
                </c:pt>
                <c:pt idx="2">
                  <c:v>53210456</c:v>
                </c:pt>
                <c:pt idx="3">
                  <c:v>170768054</c:v>
                </c:pt>
                <c:pt idx="4">
                  <c:v>144620769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73-468E-BF4C-3270513AF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77294607"/>
        <c:axId val="1177292111"/>
      </c:lineChart>
      <c:catAx>
        <c:axId val="117729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77292111"/>
        <c:crosses val="autoZero"/>
        <c:auto val="1"/>
        <c:lblAlgn val="ctr"/>
        <c:lblOffset val="100"/>
        <c:noMultiLvlLbl val="0"/>
      </c:catAx>
      <c:valAx>
        <c:axId val="1177292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77294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예매수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471461</c:v>
                </c:pt>
                <c:pt idx="1">
                  <c:v>1757464</c:v>
                </c:pt>
                <c:pt idx="2">
                  <c:v>1609082</c:v>
                </c:pt>
                <c:pt idx="3">
                  <c:v>4354224</c:v>
                </c:pt>
                <c:pt idx="4">
                  <c:v>2546562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63-4C67-BD0C-DD41EA9A7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81869791"/>
        <c:axId val="1181868127"/>
      </c:lineChart>
      <c:catAx>
        <c:axId val="1181869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1868127"/>
        <c:crosses val="autoZero"/>
        <c:auto val="1"/>
        <c:lblAlgn val="ctr"/>
        <c:lblOffset val="100"/>
        <c:noMultiLvlLbl val="0"/>
      </c:catAx>
      <c:valAx>
        <c:axId val="1181868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1869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Sheet1!$B$36</c:f>
              <c:strCache>
                <c:ptCount val="1"/>
                <c:pt idx="0">
                  <c:v>공연건수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Sheet1!$A$37:$A$41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Sheet1!$B$37:$B$41</c:f>
              <c:numCache>
                <c:formatCode>General</c:formatCode>
                <c:ptCount val="5"/>
                <c:pt idx="0">
                  <c:v>936</c:v>
                </c:pt>
                <c:pt idx="1">
                  <c:v>1256</c:v>
                </c:pt>
                <c:pt idx="2">
                  <c:v>959</c:v>
                </c:pt>
                <c:pt idx="3">
                  <c:v>1794</c:v>
                </c:pt>
                <c:pt idx="4">
                  <c:v>1261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D1-40E4-91FC-5094E86A2F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0490303"/>
        <c:axId val="1300483231"/>
      </c:lineChart>
      <c:catAx>
        <c:axId val="1300490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00483231"/>
        <c:crosses val="autoZero"/>
        <c:auto val="1"/>
        <c:lblAlgn val="ctr"/>
        <c:lblOffset val="100"/>
        <c:noMultiLvlLbl val="0"/>
      </c:catAx>
      <c:valAx>
        <c:axId val="130048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0049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Sheet1!$E$36</c:f>
              <c:strCache>
                <c:ptCount val="1"/>
                <c:pt idx="0">
                  <c:v>매출액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Sheet1!$A$37:$A$41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Sheet1!$E$37:$E$41</c:f>
              <c:numCache>
                <c:formatCode>General</c:formatCode>
                <c:ptCount val="5"/>
                <c:pt idx="0">
                  <c:v>7269826</c:v>
                </c:pt>
                <c:pt idx="1">
                  <c:v>10692461</c:v>
                </c:pt>
                <c:pt idx="2">
                  <c:v>9704625</c:v>
                </c:pt>
                <c:pt idx="3">
                  <c:v>31181443</c:v>
                </c:pt>
                <c:pt idx="4">
                  <c:v>16363403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0D-4003-8381-D2AABAB5D1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82012207"/>
        <c:axId val="1182010959"/>
      </c:lineChart>
      <c:catAx>
        <c:axId val="1182012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2010959"/>
        <c:crosses val="autoZero"/>
        <c:auto val="1"/>
        <c:lblAlgn val="ctr"/>
        <c:lblOffset val="100"/>
        <c:noMultiLvlLbl val="0"/>
      </c:catAx>
      <c:valAx>
        <c:axId val="118201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2012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Sheet1!$F$36</c:f>
              <c:strCache>
                <c:ptCount val="1"/>
                <c:pt idx="0">
                  <c:v>예매수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Sheet1!$A$37:$A$41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Sheet1!$F$37:$F$41</c:f>
              <c:numCache>
                <c:formatCode>General</c:formatCode>
                <c:ptCount val="5"/>
                <c:pt idx="0">
                  <c:v>544346</c:v>
                </c:pt>
                <c:pt idx="1">
                  <c:v>913100</c:v>
                </c:pt>
                <c:pt idx="2">
                  <c:v>826543</c:v>
                </c:pt>
                <c:pt idx="3">
                  <c:v>1995621</c:v>
                </c:pt>
                <c:pt idx="4">
                  <c:v>984763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E4-4D03-BBD5-536ED1C977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82012623"/>
        <c:axId val="1182013039"/>
      </c:lineChart>
      <c:catAx>
        <c:axId val="1182012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2013039"/>
        <c:crosses val="autoZero"/>
        <c:auto val="1"/>
        <c:lblAlgn val="ctr"/>
        <c:lblOffset val="100"/>
        <c:noMultiLvlLbl val="0"/>
      </c:catAx>
      <c:valAx>
        <c:axId val="118201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2012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6T19:34:01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 3398,'0'-1715,"-1"1694,-2-1,-8-40,5 38,2 1,-2-30,5 21,4-261,11 221,0-5,-8 30,21-87,1-7,5-51,-29 181,0 0,0 1,1 0,0 0,1 0,0 1,1 0,0 0,0 0,10-8,16-13,45-32,-35 28,-9 6,0 2,2 1,1 1,0 2,81-33,-91 46,0 1,1 1,-1 2,1 0,1 2,47 1,-29 0,71-11,-70 6,65-1,3106 10,-3188-1,0 2,34 8,-31-5,54 3,36-10,65 3,-185-2,-1 0,-1 1,1 0,0 0,0 0,0 0,0 0,-1 1,1-1,0 1,-1-1,1 1,-1 0,0 0,0 0,0 1,0-1,0 0,0 1,2 5,3 4,-2 0,0 1,5 21,5 11,7-1,46 69,-27-50,-31-47,2-1,0-1,1 0,0 0,1-1,21 14,38 38,-69-60,1 1,-1 0,-1 0,1 0,-1 1,0-1,-1 1,1-1,-1 1,-1 0,1 0,-1 0,0 9,0 15,-5 56,1-29,-1 1294,7-695,-3-186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6T19:34:15.2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1,'5'5,"2"7,-1 6,-1 5,4 4,0 2,-2 1,4-4,5-2,4-5,4-5,-3-1,2-2,0 2,-3-1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6T19:36:34.7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6T19:36:49.32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1,'-5'5,"-2"2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0523F70-0D38-4B59-821A-E990B49EF2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11BE73-8BBE-4938-BC7B-1B19A69FA7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굴림" charset="-127"/>
              </a:defRPr>
            </a:lvl1pPr>
          </a:lstStyle>
          <a:p>
            <a:pPr>
              <a:defRPr/>
            </a:pPr>
            <a:fld id="{C6AD4915-13F9-43B0-B4B8-6730A14EC432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97EFA092-B473-4626-BAA4-43A1939D8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F6DFCC54-FD68-49A5-8AF0-74397C696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B16ED6-C9B4-4F84-B86C-1C283BCE44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9D0808-7F9F-4DE4-AE9E-914781A28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58A46BE3-3F4B-4460-B5A9-E05FB7B4A15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이미지 개체 틀 1">
            <a:extLst>
              <a:ext uri="{FF2B5EF4-FFF2-40B4-BE49-F238E27FC236}">
                <a16:creationId xmlns:a16="http://schemas.microsoft.com/office/drawing/2014/main" id="{0028BB27-4F96-4F4E-8A9F-6845CD4022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슬라이드 노트 개체 틀 2">
            <a:extLst>
              <a:ext uri="{FF2B5EF4-FFF2-40B4-BE49-F238E27FC236}">
                <a16:creationId xmlns:a16="http://schemas.microsoft.com/office/drawing/2014/main" id="{D891C7B9-002D-43AF-B3FD-785D15BBB5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324" name="슬라이드 번호 개체 틀 3">
            <a:extLst>
              <a:ext uri="{FF2B5EF4-FFF2-40B4-BE49-F238E27FC236}">
                <a16:creationId xmlns:a16="http://schemas.microsoft.com/office/drawing/2014/main" id="{5C8A303F-0FB5-421F-A83E-3930187F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9D9F205-E236-4339-ABF4-8D897B4C0491}" type="slidenum">
              <a:rPr lang="ko-KR" altLang="en-US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14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이미지 개체 틀 1">
            <a:extLst>
              <a:ext uri="{FF2B5EF4-FFF2-40B4-BE49-F238E27FC236}">
                <a16:creationId xmlns:a16="http://schemas.microsoft.com/office/drawing/2014/main" id="{ADD70512-4E97-4692-AA49-975AE447BC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슬라이드 노트 개체 틀 2">
            <a:extLst>
              <a:ext uri="{FF2B5EF4-FFF2-40B4-BE49-F238E27FC236}">
                <a16:creationId xmlns:a16="http://schemas.microsoft.com/office/drawing/2014/main" id="{B97AED55-1718-4C95-A65C-A38F512E16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4212" name="슬라이드 번호 개체 틀 3">
            <a:extLst>
              <a:ext uri="{FF2B5EF4-FFF2-40B4-BE49-F238E27FC236}">
                <a16:creationId xmlns:a16="http://schemas.microsoft.com/office/drawing/2014/main" id="{2BFDDB84-6B49-4EEB-9D17-3BDFDC5A1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181F95F9-62A2-40F0-A4D4-BE7C2823260B}" type="slidenum">
              <a:rPr lang="ko-KR" altLang="en-US"/>
              <a:pPr eaLnBrk="1" hangingPunct="1"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82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EFCC1161-BB0B-4559-B119-A7F00CB7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EF1BC-ED27-4F8A-A76C-7DB52B85085F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3937F8B5-58E9-42BC-8A17-68B3A625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951CB10-30A9-41FF-BF61-7B306F50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A09CCAA-F2F2-4543-8220-E2E72680C0E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0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BF71208A-58D9-4860-A4A3-509CF137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9E710-39C4-4A1A-9329-15476A2EBBC9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EDA321D0-0F93-4FD0-A7CC-5FCF6F5F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D97B366-4F16-4BE1-95B5-A4DA8603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8B14E3-CF52-4F34-A898-125A95963DE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694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75BB94E-50C3-4431-9F2B-8F02B54F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AA5FE-144E-4DE2-8DE3-5016AA56FBA3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128A6851-CB16-466B-B1A3-307D71FA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2094B7CF-4FAE-4FB6-AF0C-E028BD3E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ABB64-189D-44C1-A8BE-D581DB1A753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4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162A499-A297-4DC1-A9A8-93E1EE14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1C250-E86B-465D-88A2-5155DC9EB2B4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F4EBF27-F844-43AA-BF24-E49C66D5A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17ECB68-276D-46E4-B06F-7DA61F97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4FF98-42C3-43B5-8A35-A4110F63E62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5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C6340-1C71-4DF0-8B10-8AD926E7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536D9-FD09-44B3-9DED-7E80344C6A74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92223-C138-4FF0-AC53-6F3B348F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DEBBEB-1587-4028-8222-15516D3D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6F609-4FA5-4D5D-A556-2B823D9A2B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090E9-514D-4EA9-8BA8-39052270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5E5D1-89D0-4529-836A-225103995EE4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94E50-7EF4-4921-BBCB-52208ADA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242A1-D545-4E21-9AC4-96DE38BF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70605-1FC4-41BB-AD5F-DD839208D5F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29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371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91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rgbClr val="B74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741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EBE1737-F429-450F-B3A2-27B569797DEF}"/>
              </a:ext>
            </a:extLst>
          </p:cNvPr>
          <p:cNvCxnSpPr/>
          <p:nvPr userDrawn="1"/>
        </p:nvCxnSpPr>
        <p:spPr>
          <a:xfrm>
            <a:off x="97155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C4DF089-6B07-44F1-908D-0BFCE2192059}"/>
              </a:ext>
            </a:extLst>
          </p:cNvPr>
          <p:cNvCxnSpPr/>
          <p:nvPr userDrawn="1"/>
        </p:nvCxnSpPr>
        <p:spPr>
          <a:xfrm flipH="1">
            <a:off x="971550" y="580548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253FA3-6CB9-49AB-A145-3AC2419C3543}"/>
              </a:ext>
            </a:extLst>
          </p:cNvPr>
          <p:cNvCxnSpPr/>
          <p:nvPr userDrawn="1"/>
        </p:nvCxnSpPr>
        <p:spPr>
          <a:xfrm>
            <a:off x="97155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17E3C7-DED2-4CCC-8BEF-5857F9A6A239}"/>
              </a:ext>
            </a:extLst>
          </p:cNvPr>
          <p:cNvCxnSpPr/>
          <p:nvPr userDrawn="1"/>
        </p:nvCxnSpPr>
        <p:spPr>
          <a:xfrm>
            <a:off x="2027238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136BF0-649B-4839-AF6F-B0B0756D2B26}"/>
              </a:ext>
            </a:extLst>
          </p:cNvPr>
          <p:cNvCxnSpPr/>
          <p:nvPr userDrawn="1"/>
        </p:nvCxnSpPr>
        <p:spPr>
          <a:xfrm>
            <a:off x="3084513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6B04E00-AFDF-423D-A6A7-FFC412507D69}"/>
              </a:ext>
            </a:extLst>
          </p:cNvPr>
          <p:cNvCxnSpPr/>
          <p:nvPr userDrawn="1"/>
        </p:nvCxnSpPr>
        <p:spPr>
          <a:xfrm>
            <a:off x="414020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620DAB-D4B0-4422-9F71-D7819ABF2AC6}"/>
              </a:ext>
            </a:extLst>
          </p:cNvPr>
          <p:cNvCxnSpPr/>
          <p:nvPr userDrawn="1"/>
        </p:nvCxnSpPr>
        <p:spPr>
          <a:xfrm>
            <a:off x="5195888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910985F-082C-4019-AB15-4B0CD1484EA5}"/>
              </a:ext>
            </a:extLst>
          </p:cNvPr>
          <p:cNvCxnSpPr/>
          <p:nvPr userDrawn="1"/>
        </p:nvCxnSpPr>
        <p:spPr>
          <a:xfrm>
            <a:off x="6251575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F4E0C1-43AE-456B-B75A-815B45E50817}"/>
              </a:ext>
            </a:extLst>
          </p:cNvPr>
          <p:cNvCxnSpPr/>
          <p:nvPr userDrawn="1"/>
        </p:nvCxnSpPr>
        <p:spPr>
          <a:xfrm>
            <a:off x="730885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B74D6A-025F-4A9C-BB47-38CF057CA16B}"/>
              </a:ext>
            </a:extLst>
          </p:cNvPr>
          <p:cNvCxnSpPr/>
          <p:nvPr userDrawn="1"/>
        </p:nvCxnSpPr>
        <p:spPr>
          <a:xfrm flipH="1">
            <a:off x="971550" y="1962150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F302202-25DD-4CAC-B2EA-BF5FCCE032C6}"/>
              </a:ext>
            </a:extLst>
          </p:cNvPr>
          <p:cNvCxnSpPr/>
          <p:nvPr userDrawn="1"/>
        </p:nvCxnSpPr>
        <p:spPr>
          <a:xfrm flipH="1">
            <a:off x="971550" y="26114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5960685-C5F0-4FA7-940B-52260F70BAF1}"/>
              </a:ext>
            </a:extLst>
          </p:cNvPr>
          <p:cNvCxnSpPr/>
          <p:nvPr userDrawn="1"/>
        </p:nvCxnSpPr>
        <p:spPr>
          <a:xfrm flipH="1">
            <a:off x="971550" y="32591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7A111A9-472C-42D9-9DDF-91E169A04AD4}"/>
              </a:ext>
            </a:extLst>
          </p:cNvPr>
          <p:cNvCxnSpPr/>
          <p:nvPr userDrawn="1"/>
        </p:nvCxnSpPr>
        <p:spPr>
          <a:xfrm flipH="1">
            <a:off x="971550" y="39068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40D7F9-FB6E-4DFC-AFE0-9587A32510BA}"/>
              </a:ext>
            </a:extLst>
          </p:cNvPr>
          <p:cNvCxnSpPr/>
          <p:nvPr userDrawn="1"/>
        </p:nvCxnSpPr>
        <p:spPr>
          <a:xfrm flipH="1">
            <a:off x="971550" y="45545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2AD028E-0106-48C0-8EC1-1A7638B6E52B}"/>
              </a:ext>
            </a:extLst>
          </p:cNvPr>
          <p:cNvCxnSpPr/>
          <p:nvPr userDrawn="1"/>
        </p:nvCxnSpPr>
        <p:spPr>
          <a:xfrm flipH="1">
            <a:off x="971550" y="5203825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89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rgbClr val="F689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107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0517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069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915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516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6BC711-E265-481D-8230-8D8E1B11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99269-E46D-4A54-8B2F-8F6E22E3AF2E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C155C9-58DA-4754-973A-0E91842A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C3605-29BA-49FD-8D6C-3F466278B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0961B-ADC4-4801-B7CB-45A4DE12B0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65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8B68867B-3FE2-4928-96B2-8571A36F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D1FF1-D4F7-4EC9-8A7B-B880D807299A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52365685-07E1-4EFC-8D79-20B2BE83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BE2F25B-B902-4144-8F8D-424607EC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F1EF0-9EE9-4818-9BF4-9BD5E1360C3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452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647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8766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A3230124-F693-4294-85D8-788084DA9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DB472-9479-4E01-8DE3-3C538CA16D5A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BAFABFF7-9CF4-49E6-A704-F144AE9D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C2A624E-C35E-4269-84DF-27F9D3BA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162FF-4C0E-45C8-8A7E-78EA1067C51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95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F9A3195D-1486-4119-9CE2-48A21AD7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DC052-840B-49C0-95EA-901E0F628166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6AD8A164-F432-491D-BAE8-EF48EB0A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FF2B10F6-2AFE-4752-AB2D-95DF94CF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03A51-F6B6-4778-8CED-BB7A582C53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7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solidFill>
          <a:srgbClr val="9CA1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8203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F9B3129C-DF7B-40A7-BC8A-3DD72B6D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639E5-801B-4596-B1DD-E5322B7A3C1E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EE3EB3C-67F2-47A3-BDFF-DB3E7748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840133D-38B5-4BD1-A069-70EB2E40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6FF10-6C95-4986-8129-0E0D3664228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1258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705D9-8D15-48AF-93ED-80AE5D28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5ACF7-D391-4CC2-8345-D4F6B5174AE0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DA4BD-A7F7-44D2-A7DC-2267A7F5C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0BF02-ACA5-4742-AD6C-135603FD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64007A-4313-4922-8604-430AC5D9095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0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85570-157F-42CE-A797-F052E13A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B4164A-398E-4A78-AE47-8204A701F78C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4FEFA-EAF3-468B-B6CE-43FC4C452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C965AA-BEDD-41F4-A539-396D4827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AAA6D-E9E4-430F-8BA5-0F631D3A7A8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9457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042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8945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8065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5435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6846CC6-08C5-41F8-944F-29C1F30FC230}"/>
              </a:ext>
            </a:extLst>
          </p:cNvPr>
          <p:cNvCxnSpPr/>
          <p:nvPr userDrawn="1"/>
        </p:nvCxnSpPr>
        <p:spPr>
          <a:xfrm>
            <a:off x="97155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E48F10-4827-4EEA-9BCA-8CF08B0ECB9F}"/>
              </a:ext>
            </a:extLst>
          </p:cNvPr>
          <p:cNvCxnSpPr/>
          <p:nvPr userDrawn="1"/>
        </p:nvCxnSpPr>
        <p:spPr>
          <a:xfrm flipH="1">
            <a:off x="971550" y="580548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CCF7E3-3A32-4638-A177-7697108E8821}"/>
              </a:ext>
            </a:extLst>
          </p:cNvPr>
          <p:cNvCxnSpPr/>
          <p:nvPr userDrawn="1"/>
        </p:nvCxnSpPr>
        <p:spPr>
          <a:xfrm>
            <a:off x="97155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09B639-BBD6-4661-AB80-9524200EDFE2}"/>
              </a:ext>
            </a:extLst>
          </p:cNvPr>
          <p:cNvCxnSpPr/>
          <p:nvPr userDrawn="1"/>
        </p:nvCxnSpPr>
        <p:spPr>
          <a:xfrm>
            <a:off x="2027238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6B672AC-051B-44FC-9B9B-6C2E52766E57}"/>
              </a:ext>
            </a:extLst>
          </p:cNvPr>
          <p:cNvCxnSpPr/>
          <p:nvPr userDrawn="1"/>
        </p:nvCxnSpPr>
        <p:spPr>
          <a:xfrm>
            <a:off x="3084513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EC39AE0-35D0-4FE9-826F-0CB260E432B9}"/>
              </a:ext>
            </a:extLst>
          </p:cNvPr>
          <p:cNvCxnSpPr/>
          <p:nvPr userDrawn="1"/>
        </p:nvCxnSpPr>
        <p:spPr>
          <a:xfrm>
            <a:off x="414020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8881507-380F-4557-B46C-0E384A9511EF}"/>
              </a:ext>
            </a:extLst>
          </p:cNvPr>
          <p:cNvCxnSpPr/>
          <p:nvPr userDrawn="1"/>
        </p:nvCxnSpPr>
        <p:spPr>
          <a:xfrm>
            <a:off x="5195888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FB7A22-971E-48C7-85C9-C038194590F2}"/>
              </a:ext>
            </a:extLst>
          </p:cNvPr>
          <p:cNvCxnSpPr/>
          <p:nvPr userDrawn="1"/>
        </p:nvCxnSpPr>
        <p:spPr>
          <a:xfrm>
            <a:off x="6251575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66E79B-8FD1-46C7-9E3B-C57A0D7A3133}"/>
              </a:ext>
            </a:extLst>
          </p:cNvPr>
          <p:cNvCxnSpPr/>
          <p:nvPr userDrawn="1"/>
        </p:nvCxnSpPr>
        <p:spPr>
          <a:xfrm>
            <a:off x="730885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C8D31C-FFF3-4597-80A8-057197C78DFC}"/>
              </a:ext>
            </a:extLst>
          </p:cNvPr>
          <p:cNvCxnSpPr/>
          <p:nvPr userDrawn="1"/>
        </p:nvCxnSpPr>
        <p:spPr>
          <a:xfrm flipH="1">
            <a:off x="971550" y="1962150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93DCEE-D1CD-4BAE-B507-6A09827C880E}"/>
              </a:ext>
            </a:extLst>
          </p:cNvPr>
          <p:cNvCxnSpPr/>
          <p:nvPr userDrawn="1"/>
        </p:nvCxnSpPr>
        <p:spPr>
          <a:xfrm flipH="1">
            <a:off x="971550" y="26114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89B1F3F-AAA4-43C5-88CF-26B234D613EA}"/>
              </a:ext>
            </a:extLst>
          </p:cNvPr>
          <p:cNvCxnSpPr/>
          <p:nvPr userDrawn="1"/>
        </p:nvCxnSpPr>
        <p:spPr>
          <a:xfrm flipH="1">
            <a:off x="971550" y="32591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58ABBB6-9540-4DF2-AA69-A8DEB090A660}"/>
              </a:ext>
            </a:extLst>
          </p:cNvPr>
          <p:cNvCxnSpPr/>
          <p:nvPr userDrawn="1"/>
        </p:nvCxnSpPr>
        <p:spPr>
          <a:xfrm flipH="1">
            <a:off x="971550" y="39068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8B57D7E-1818-41E7-B5CC-CC1B2921B949}"/>
              </a:ext>
            </a:extLst>
          </p:cNvPr>
          <p:cNvCxnSpPr/>
          <p:nvPr userDrawn="1"/>
        </p:nvCxnSpPr>
        <p:spPr>
          <a:xfrm flipH="1">
            <a:off x="971550" y="45545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DA4DDD-3F96-4AE9-A57D-43046BF011E3}"/>
              </a:ext>
            </a:extLst>
          </p:cNvPr>
          <p:cNvCxnSpPr/>
          <p:nvPr userDrawn="1"/>
        </p:nvCxnSpPr>
        <p:spPr>
          <a:xfrm flipH="1">
            <a:off x="971550" y="5203825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5440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4526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46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4117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8649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2874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96DC2-4CD6-4F04-9D68-1DAA9290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BD8D4-9715-4037-A4E2-0FE8FFDF89D1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ED0676-7469-486B-B0BE-D162F9992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57B7B-5C96-4DBF-9816-5834A369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4871A-4924-4A43-9C63-E8D005FA37A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676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874E503C-8FD3-4DCB-A85C-35CFABA4B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A72CD-5DC0-4519-B1C7-8EEE686508FC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EE9E419D-262A-4A1E-95EC-428471BD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E8702CA-023C-44B5-8AAC-092C3D24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870F6-07FE-485D-BA88-342DF94D68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6857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6307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3687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6D53708A-3C90-491C-907A-B8BA78AD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1EEFC-1119-4696-BDFC-5882FBCD1E2C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F810B4EF-4A94-4D39-818C-5AE77CB5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B6F0800-BEF4-4564-9C4D-F750058D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E0AE9-8D0D-492D-BA8F-AE18983F044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5027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C563698-9B86-4C00-9361-50F13ED9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9358F-3793-47D2-80AE-0421CD824F6A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26CF0D9-0AC1-46AE-ACDF-D84D0C14D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1E68CA62-B1EE-4940-B7EF-B3FF8307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821FE-7A05-44AB-B1DD-B0397879D1A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162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60CA8403-C7C8-45FF-A049-E165A6DB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89497-7B3F-4075-B31E-18C96705710B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5471371-78DA-449E-A062-A3265AC0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29E7873-7DF6-40FB-B844-37AD628E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80BA4-57E0-4DF9-972A-17AF277050F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1626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42EE30-B8C0-4F86-B8F5-6DFF9EB1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69DC8-8157-46C4-99FB-1C22DBBCDAC6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EC62CB-69FA-485B-AC9A-9652B2BB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93260-C2A1-4A61-ADFA-F661FE5B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F10F6-EF71-4C91-9457-6BAB7B6C9C0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6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7905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72042-63F5-4DDD-950C-B0AA2BDD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698BD-EB0B-4D5C-8FB2-7322F6A4B53E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DE629-658C-4E90-BA5F-C3CE2206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81352-04A5-4A03-B46F-C688D1D8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3CD41F-AABD-40CB-87D9-E87600E0E2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73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7769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5037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1503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8346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3E47AFC-846D-4474-8A1D-0B1D3C8B1998}"/>
              </a:ext>
            </a:extLst>
          </p:cNvPr>
          <p:cNvCxnSpPr/>
          <p:nvPr userDrawn="1"/>
        </p:nvCxnSpPr>
        <p:spPr>
          <a:xfrm>
            <a:off x="97155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580536-7730-42D1-B864-D2C6683E1D8F}"/>
              </a:ext>
            </a:extLst>
          </p:cNvPr>
          <p:cNvCxnSpPr/>
          <p:nvPr userDrawn="1"/>
        </p:nvCxnSpPr>
        <p:spPr>
          <a:xfrm flipH="1">
            <a:off x="971550" y="580548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1862E2-A6A7-4721-A2C7-FCAED166FB58}"/>
              </a:ext>
            </a:extLst>
          </p:cNvPr>
          <p:cNvCxnSpPr/>
          <p:nvPr userDrawn="1"/>
        </p:nvCxnSpPr>
        <p:spPr>
          <a:xfrm>
            <a:off x="97155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75D2B2-034C-479F-B5A3-966F299B8343}"/>
              </a:ext>
            </a:extLst>
          </p:cNvPr>
          <p:cNvCxnSpPr/>
          <p:nvPr userDrawn="1"/>
        </p:nvCxnSpPr>
        <p:spPr>
          <a:xfrm>
            <a:off x="2027238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AFA2F60-5740-4BD7-BE56-9F724303C0FE}"/>
              </a:ext>
            </a:extLst>
          </p:cNvPr>
          <p:cNvCxnSpPr/>
          <p:nvPr userDrawn="1"/>
        </p:nvCxnSpPr>
        <p:spPr>
          <a:xfrm>
            <a:off x="3084513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763DE5-3FAA-4056-BBCF-1EDB0D97EE68}"/>
              </a:ext>
            </a:extLst>
          </p:cNvPr>
          <p:cNvCxnSpPr/>
          <p:nvPr userDrawn="1"/>
        </p:nvCxnSpPr>
        <p:spPr>
          <a:xfrm>
            <a:off x="414020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6EC576-6444-4F67-ACA4-3039E7CF05BC}"/>
              </a:ext>
            </a:extLst>
          </p:cNvPr>
          <p:cNvCxnSpPr/>
          <p:nvPr userDrawn="1"/>
        </p:nvCxnSpPr>
        <p:spPr>
          <a:xfrm>
            <a:off x="5195888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54BCF6-FA04-499D-90ED-C268FFDE8F23}"/>
              </a:ext>
            </a:extLst>
          </p:cNvPr>
          <p:cNvCxnSpPr/>
          <p:nvPr userDrawn="1"/>
        </p:nvCxnSpPr>
        <p:spPr>
          <a:xfrm>
            <a:off x="6251575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A4B3EC8-FDF8-40B0-9B6A-65DA86879ECC}"/>
              </a:ext>
            </a:extLst>
          </p:cNvPr>
          <p:cNvCxnSpPr/>
          <p:nvPr userDrawn="1"/>
        </p:nvCxnSpPr>
        <p:spPr>
          <a:xfrm>
            <a:off x="7308850" y="1314450"/>
            <a:ext cx="0" cy="44910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8019DC-EE60-4B23-B57E-0A606B5B51B2}"/>
              </a:ext>
            </a:extLst>
          </p:cNvPr>
          <p:cNvCxnSpPr/>
          <p:nvPr userDrawn="1"/>
        </p:nvCxnSpPr>
        <p:spPr>
          <a:xfrm flipH="1">
            <a:off x="971550" y="1962150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E75DBC3-9AB4-43C3-9E1F-06C88A2C8359}"/>
              </a:ext>
            </a:extLst>
          </p:cNvPr>
          <p:cNvCxnSpPr/>
          <p:nvPr userDrawn="1"/>
        </p:nvCxnSpPr>
        <p:spPr>
          <a:xfrm flipH="1">
            <a:off x="971550" y="26114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9937FFC-04EB-4080-ADE7-118982FE8465}"/>
              </a:ext>
            </a:extLst>
          </p:cNvPr>
          <p:cNvCxnSpPr/>
          <p:nvPr userDrawn="1"/>
        </p:nvCxnSpPr>
        <p:spPr>
          <a:xfrm flipH="1">
            <a:off x="971550" y="32591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52E3B38-091B-42F0-AB38-D2ACC3978FBE}"/>
              </a:ext>
            </a:extLst>
          </p:cNvPr>
          <p:cNvCxnSpPr/>
          <p:nvPr userDrawn="1"/>
        </p:nvCxnSpPr>
        <p:spPr>
          <a:xfrm flipH="1">
            <a:off x="971550" y="39068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08D83F-0535-40CD-BBCF-A6864EF5065F}"/>
              </a:ext>
            </a:extLst>
          </p:cNvPr>
          <p:cNvCxnSpPr/>
          <p:nvPr userDrawn="1"/>
        </p:nvCxnSpPr>
        <p:spPr>
          <a:xfrm flipH="1">
            <a:off x="971550" y="4554538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38C038C-B5D0-461C-81FE-B3B907617598}"/>
              </a:ext>
            </a:extLst>
          </p:cNvPr>
          <p:cNvCxnSpPr/>
          <p:nvPr userDrawn="1"/>
        </p:nvCxnSpPr>
        <p:spPr>
          <a:xfrm flipH="1">
            <a:off x="971550" y="5203825"/>
            <a:ext cx="74168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19B0F-C5EE-4854-B8B3-D9B20D6CF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8B5DE-03A3-4A27-9FB6-8A60AA36160C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C65C-973B-4DD9-91F7-AB847DC6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706412-31E1-4159-A4A7-594FFD75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2BCF0C-878D-416B-8A8A-473F891A06F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34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480B02D0-CF0F-4181-B765-FEB40DDBE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D0CE8-A047-4055-BE63-1211C48B506D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7291C4E-3115-4409-9695-EE0E22DB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C5D8B91-5DC3-4125-88EB-0687B86B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4F4E3FC-4B1F-4682-A1F7-EEF435D5DBF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8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732300CA-DFDA-4DF6-A9E7-BDD79EB35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13D37F-BDB5-4864-BBCE-917F42048CB0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945D92C8-2FE0-4063-B14B-D1DE6C8B9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FC2F4048-274A-42F5-816C-3A6077A2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8E24D5-0CC3-48F0-A0C8-D5595D314AC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0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21064AA8-E049-4139-B930-729834C7E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59096-CEEA-4989-973F-0524CAA061B1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4CF28959-C96E-457D-8714-2217D53DC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F65B0DE5-E769-4271-A5F3-485C4A48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0006D-D8EB-41AA-AF14-BA7CB41AA8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84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EF554B16-BEC5-4A07-ACB2-8453B236F3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0C69F390-21AA-405D-978C-BD5D29D001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9EB08-5D2F-48F3-A29D-368FBBE8F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40B1A9E-2A68-4C8B-90FE-889D2580BCD6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EF730B-03A7-4F23-B6EA-1B54EF087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8A598F-05E9-4656-A308-5F492933A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3667BEC-90DE-4F2F-8FD1-BC5610F650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28" r:id="rId1"/>
    <p:sldLayoutId id="2147491429" r:id="rId2"/>
    <p:sldLayoutId id="2147491430" r:id="rId3"/>
    <p:sldLayoutId id="2147491431" r:id="rId4"/>
    <p:sldLayoutId id="2147491432" r:id="rId5"/>
    <p:sldLayoutId id="2147491433" r:id="rId6"/>
    <p:sldLayoutId id="2147491434" r:id="rId7"/>
    <p:sldLayoutId id="2147491435" r:id="rId8"/>
    <p:sldLayoutId id="2147491408" r:id="rId9"/>
    <p:sldLayoutId id="2147491436" r:id="rId10"/>
    <p:sldLayoutId id="2147491437" r:id="rId11"/>
    <p:sldLayoutId id="2147491409" r:id="rId12"/>
    <p:sldLayoutId id="2147491410" r:id="rId13"/>
    <p:sldLayoutId id="2147491411" r:id="rId14"/>
    <p:sldLayoutId id="2147491412" r:id="rId15"/>
    <p:sldLayoutId id="2147491438" r:id="rId16"/>
    <p:sldLayoutId id="2147491439" r:id="rId17"/>
    <p:sldLayoutId id="2147491440" r:id="rId18"/>
    <p:sldLayoutId id="2147491441" r:id="rId1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985F6976-C09A-4D3D-A56F-812F4B707C0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CF949A0D-06D3-420E-BEF3-33848D3BE3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8D6DC-26E5-4982-B05E-987EAF23A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3DB4444-23F5-4D9A-93AE-1B19B5CDFF3E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08B1B-35DA-48E4-BE5F-D2FEDAECF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53A52D-1CB1-405A-9081-06F5EBD9D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0EB54980-867C-40DE-A055-F5A7B1F200A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42" r:id="rId1"/>
    <p:sldLayoutId id="2147491443" r:id="rId2"/>
    <p:sldLayoutId id="2147491444" r:id="rId3"/>
    <p:sldLayoutId id="2147491445" r:id="rId4"/>
    <p:sldLayoutId id="2147491414" r:id="rId5"/>
    <p:sldLayoutId id="2147491415" r:id="rId6"/>
    <p:sldLayoutId id="2147491446" r:id="rId7"/>
    <p:sldLayoutId id="2147491447" r:id="rId8"/>
    <p:sldLayoutId id="2147491416" r:id="rId9"/>
    <p:sldLayoutId id="2147491417" r:id="rId10"/>
    <p:sldLayoutId id="2147491418" r:id="rId11"/>
    <p:sldLayoutId id="2147491419" r:id="rId12"/>
    <p:sldLayoutId id="2147491420" r:id="rId13"/>
    <p:sldLayoutId id="2147491448" r:id="rId14"/>
    <p:sldLayoutId id="2147491449" r:id="rId15"/>
    <p:sldLayoutId id="2147491450" r:id="rId16"/>
    <p:sldLayoutId id="2147491451" r:id="rId17"/>
    <p:sldLayoutId id="2147491452" r:id="rId1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개체 틀 1">
            <a:extLst>
              <a:ext uri="{FF2B5EF4-FFF2-40B4-BE49-F238E27FC236}">
                <a16:creationId xmlns:a16="http://schemas.microsoft.com/office/drawing/2014/main" id="{0F588B94-E6C8-4838-80A1-430CDA94CE0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075" name="텍스트 개체 틀 2">
            <a:extLst>
              <a:ext uri="{FF2B5EF4-FFF2-40B4-BE49-F238E27FC236}">
                <a16:creationId xmlns:a16="http://schemas.microsoft.com/office/drawing/2014/main" id="{32285269-2661-4DAD-B267-CA21796301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6934B-9FC1-4C73-B006-7ACE0B701F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4FD1B68-F523-4E09-8A70-9856C9D93153}" type="datetimeFigureOut">
              <a:rPr lang="ko-KR" altLang="en-US"/>
              <a:pPr>
                <a:defRPr/>
              </a:pPr>
              <a:t>2021-02-17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2A6AB-FDAA-46A8-9DE5-9E9BB4BB1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73850-696C-4FCD-B0C0-9E456B7C7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825DE14-F4A1-4917-9676-0BCF380186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53" r:id="rId1"/>
    <p:sldLayoutId id="2147491454" r:id="rId2"/>
    <p:sldLayoutId id="2147491455" r:id="rId3"/>
    <p:sldLayoutId id="2147491456" r:id="rId4"/>
    <p:sldLayoutId id="2147491421" r:id="rId5"/>
    <p:sldLayoutId id="2147491422" r:id="rId6"/>
    <p:sldLayoutId id="2147491457" r:id="rId7"/>
    <p:sldLayoutId id="2147491458" r:id="rId8"/>
    <p:sldLayoutId id="2147491423" r:id="rId9"/>
    <p:sldLayoutId id="2147491424" r:id="rId10"/>
    <p:sldLayoutId id="2147491425" r:id="rId11"/>
    <p:sldLayoutId id="2147491426" r:id="rId12"/>
    <p:sldLayoutId id="2147491427" r:id="rId13"/>
    <p:sldLayoutId id="2147491459" r:id="rId14"/>
    <p:sldLayoutId id="2147491460" r:id="rId15"/>
    <p:sldLayoutId id="2147491461" r:id="rId16"/>
    <p:sldLayoutId id="2147491462" r:id="rId17"/>
    <p:sldLayoutId id="2147491463" r:id="rId1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그림 5">
            <a:extLst>
              <a:ext uri="{FF2B5EF4-FFF2-40B4-BE49-F238E27FC236}">
                <a16:creationId xmlns:a16="http://schemas.microsoft.com/office/drawing/2014/main" id="{3EC8C55A-00B3-406C-A188-152446D96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425" y="-179388"/>
            <a:ext cx="9350375" cy="742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406227A-D169-42DB-AC71-E187A3EDC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325" y="2381250"/>
            <a:ext cx="6538913" cy="1323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kumimoji="0" lang="ko-KR" altLang="en-US" sz="3600" dirty="0">
                <a:solidFill>
                  <a:srgbClr val="FBFAE5"/>
                </a:solidFill>
                <a:latin typeface="helvetica" pitchFamily="34" charset="0"/>
                <a:cs typeface="helvetica" pitchFamily="34" charset="0"/>
              </a:rPr>
              <a:t>공</a:t>
            </a:r>
            <a:r>
              <a:rPr kumimoji="0" lang="ko-KR" altLang="en-US" sz="1100" dirty="0">
                <a:solidFill>
                  <a:srgbClr val="FBFAE5"/>
                </a:solidFill>
                <a:latin typeface="helvetica" pitchFamily="34" charset="0"/>
                <a:cs typeface="helvetica" pitchFamily="34" charset="0"/>
              </a:rPr>
              <a:t>연</a:t>
            </a:r>
            <a:r>
              <a:rPr kumimoji="0" lang="ko-KR" altLang="en-US" sz="3600" dirty="0">
                <a:solidFill>
                  <a:srgbClr val="FBFAE5"/>
                </a:solidFill>
                <a:latin typeface="helvetica" pitchFamily="34" charset="0"/>
                <a:cs typeface="helvetica" pitchFamily="34" charset="0"/>
              </a:rPr>
              <a:t>덕</a:t>
            </a:r>
            <a:r>
              <a:rPr kumimoji="0" lang="ko-KR" altLang="en-US" sz="1050" dirty="0">
                <a:solidFill>
                  <a:srgbClr val="FBFAE5"/>
                </a:solidFill>
                <a:latin typeface="helvetica" pitchFamily="34" charset="0"/>
                <a:cs typeface="helvetica" pitchFamily="34" charset="0"/>
              </a:rPr>
              <a:t>후</a:t>
            </a:r>
            <a:r>
              <a:rPr kumimoji="0" lang="ko-KR" altLang="en-US" sz="3600" dirty="0">
                <a:solidFill>
                  <a:srgbClr val="FBFAE5"/>
                </a:solidFill>
                <a:latin typeface="helvetica" pitchFamily="34" charset="0"/>
                <a:cs typeface="helvetica" pitchFamily="34" charset="0"/>
              </a:rPr>
              <a:t>동</a:t>
            </a:r>
            <a:r>
              <a:rPr kumimoji="0" lang="ko-KR" altLang="en-US" sz="1200" dirty="0">
                <a:solidFill>
                  <a:srgbClr val="FBFAE5"/>
                </a:solidFill>
                <a:latin typeface="helvetica" pitchFamily="34" charset="0"/>
                <a:cs typeface="helvetica" pitchFamily="34" charset="0"/>
              </a:rPr>
              <a:t>同</a:t>
            </a:r>
            <a:endParaRPr kumimoji="0"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  <a:cs typeface="helvetica" pitchFamily="34" charset="0"/>
            </a:endParaRPr>
          </a:p>
          <a:p>
            <a:pPr algn="ctr" eaLnBrk="1" latinLnBrk="1" hangingPunct="1">
              <a:defRPr/>
            </a:pPr>
            <a:endParaRPr kumimoji="0" lang="ko-KR" altLang="en-US" sz="4400" i="1" dirty="0">
              <a:solidFill>
                <a:schemeClr val="tx1">
                  <a:lumMod val="85000"/>
                  <a:lumOff val="15000"/>
                </a:schemeClr>
              </a:solidFill>
              <a:latin typeface="Georgia" pitchFamily="18" charset="0"/>
              <a:cs typeface="helvetica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B0E51D7-4C7D-4BA0-B652-AC44A20E1DC6}"/>
              </a:ext>
            </a:extLst>
          </p:cNvPr>
          <p:cNvSpPr>
            <a:spLocks/>
          </p:cNvSpPr>
          <p:nvPr/>
        </p:nvSpPr>
        <p:spPr bwMode="auto">
          <a:xfrm>
            <a:off x="827584" y="6408712"/>
            <a:ext cx="864096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b="1" dirty="0">
                <a:solidFill>
                  <a:srgbClr val="FBFAE5"/>
                </a:solidFill>
                <a:latin typeface="+mn-ea"/>
                <a:ea typeface="+mn-ea"/>
                <a:sym typeface="Open Sans"/>
              </a:rPr>
              <a:t>김나윤</a:t>
            </a:r>
            <a:endParaRPr kumimoji="0" lang="en-US" altLang="ko-KR" sz="2000" b="1" dirty="0">
              <a:solidFill>
                <a:srgbClr val="FBFAE5"/>
              </a:solidFill>
              <a:latin typeface="+mn-ea"/>
              <a:ea typeface="+mn-ea"/>
              <a:sym typeface="Open San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DA2FF5B-77F4-418A-9458-CD54B93D1578}"/>
              </a:ext>
            </a:extLst>
          </p:cNvPr>
          <p:cNvSpPr>
            <a:spLocks/>
          </p:cNvSpPr>
          <p:nvPr/>
        </p:nvSpPr>
        <p:spPr bwMode="auto">
          <a:xfrm>
            <a:off x="3059832" y="6408712"/>
            <a:ext cx="864096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b="1" dirty="0" err="1">
                <a:solidFill>
                  <a:srgbClr val="FBFAE5"/>
                </a:solidFill>
                <a:latin typeface="+mn-ea"/>
                <a:ea typeface="+mn-ea"/>
                <a:sym typeface="Open Sans"/>
              </a:rPr>
              <a:t>안경환</a:t>
            </a:r>
            <a:endParaRPr kumimoji="0" lang="en-US" altLang="ko-KR" sz="2000" b="1" dirty="0">
              <a:solidFill>
                <a:srgbClr val="FBFAE5"/>
              </a:solidFill>
              <a:latin typeface="+mn-ea"/>
              <a:ea typeface="+mn-ea"/>
              <a:sym typeface="Open San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E3C837C-CD7F-4CEC-B898-729F3BDD3F77}"/>
              </a:ext>
            </a:extLst>
          </p:cNvPr>
          <p:cNvSpPr>
            <a:spLocks/>
          </p:cNvSpPr>
          <p:nvPr/>
        </p:nvSpPr>
        <p:spPr bwMode="auto">
          <a:xfrm>
            <a:off x="5291795" y="6408085"/>
            <a:ext cx="864096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b="1" dirty="0" err="1">
                <a:solidFill>
                  <a:srgbClr val="FBFAE5"/>
                </a:solidFill>
                <a:latin typeface="+mn-ea"/>
                <a:ea typeface="+mn-ea"/>
                <a:sym typeface="Open Sans"/>
              </a:rPr>
              <a:t>임요셉</a:t>
            </a:r>
            <a:endParaRPr kumimoji="0" lang="en-US" altLang="ko-KR" sz="2000" b="1" dirty="0">
              <a:solidFill>
                <a:srgbClr val="FBFAE5"/>
              </a:solidFill>
              <a:latin typeface="+mn-ea"/>
              <a:ea typeface="+mn-ea"/>
              <a:sym typeface="Open San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D1761CD-9832-4E4D-B8C3-7A71CE150B95}"/>
              </a:ext>
            </a:extLst>
          </p:cNvPr>
          <p:cNvSpPr>
            <a:spLocks/>
          </p:cNvSpPr>
          <p:nvPr/>
        </p:nvSpPr>
        <p:spPr bwMode="auto">
          <a:xfrm>
            <a:off x="7523758" y="6408085"/>
            <a:ext cx="864096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b="1" dirty="0">
                <a:solidFill>
                  <a:srgbClr val="FBFAE5"/>
                </a:solidFill>
                <a:latin typeface="+mn-ea"/>
                <a:ea typeface="+mn-ea"/>
                <a:sym typeface="Open Sans"/>
              </a:rPr>
              <a:t>조재훈</a:t>
            </a:r>
            <a:endParaRPr kumimoji="0" lang="en-US" altLang="ko-KR" sz="2000" b="1" dirty="0">
              <a:solidFill>
                <a:srgbClr val="FBFAE5"/>
              </a:solidFill>
              <a:latin typeface="+mn-ea"/>
              <a:ea typeface="+mn-ea"/>
              <a:sym typeface="Open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C923664-4FFC-4A6D-973B-650C1294DF2F}"/>
                  </a:ext>
                </a:extLst>
              </p14:cNvPr>
              <p14:cNvContentPartPr/>
              <p14:nvPr/>
            </p14:nvContentPartPr>
            <p14:xfrm>
              <a:off x="243544" y="5847003"/>
              <a:ext cx="1960560" cy="12236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C923664-4FFC-4A6D-973B-650C1294DF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544" y="5739003"/>
                <a:ext cx="2068200" cy="14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063B752-7A11-4990-96D7-3584842FB332}"/>
                  </a:ext>
                </a:extLst>
              </p14:cNvPr>
              <p14:cNvContentPartPr/>
              <p14:nvPr/>
            </p14:nvContentPartPr>
            <p14:xfrm>
              <a:off x="2105104" y="5889843"/>
              <a:ext cx="74520" cy="997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063B752-7A11-4990-96D7-3584842FB3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1104" y="5782203"/>
                <a:ext cx="182160" cy="31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AutoShape 17">
            <a:extLst>
              <a:ext uri="{FF2B5EF4-FFF2-40B4-BE49-F238E27FC236}">
                <a16:creationId xmlns:a16="http://schemas.microsoft.com/office/drawing/2014/main" id="{92D9A512-F77A-4EDD-AF3F-1807E3BE33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19" name="Group 1">
            <a:extLst>
              <a:ext uri="{FF2B5EF4-FFF2-40B4-BE49-F238E27FC236}">
                <a16:creationId xmlns:a16="http://schemas.microsoft.com/office/drawing/2014/main" id="{4C31E9E8-272E-4A5F-BE12-E8A7487DFEDA}"/>
              </a:ext>
            </a:extLst>
          </p:cNvPr>
          <p:cNvGrpSpPr>
            <a:grpSpLocks/>
          </p:cNvGrpSpPr>
          <p:nvPr/>
        </p:nvGrpSpPr>
        <p:grpSpPr bwMode="auto">
          <a:xfrm>
            <a:off x="1107865" y="902242"/>
            <a:ext cx="2672047" cy="5558483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675E65CD-FA14-499E-8238-519D6384F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F52F1FE6-FA44-425C-9AA6-DC24A6C0C33F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pic>
        <p:nvPicPr>
          <p:cNvPr id="51204" name="그림 10">
            <a:extLst>
              <a:ext uri="{FF2B5EF4-FFF2-40B4-BE49-F238E27FC236}">
                <a16:creationId xmlns:a16="http://schemas.microsoft.com/office/drawing/2014/main" id="{174D3F40-DD52-48DA-8820-A9F90FD7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382713"/>
            <a:ext cx="2430463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AutoShape 17">
            <a:extLst>
              <a:ext uri="{FF2B5EF4-FFF2-40B4-BE49-F238E27FC236}">
                <a16:creationId xmlns:a16="http://schemas.microsoft.com/office/drawing/2014/main" id="{420DF09E-ED96-4B61-84FB-CD6832A2B5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2E71808F-61F3-4EEF-862D-A860DBF05255}"/>
              </a:ext>
            </a:extLst>
          </p:cNvPr>
          <p:cNvGrpSpPr>
            <a:grpSpLocks/>
          </p:cNvGrpSpPr>
          <p:nvPr/>
        </p:nvGrpSpPr>
        <p:grpSpPr bwMode="auto">
          <a:xfrm>
            <a:off x="5288226" y="902242"/>
            <a:ext cx="2812166" cy="5558484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210559A2-E368-4F24-995C-33AC1FFC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7E060ED-991C-4D60-8DF1-C9092EA5E5C2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grpSp>
        <p:nvGrpSpPr>
          <p:cNvPr id="19" name="Group 1">
            <a:extLst>
              <a:ext uri="{FF2B5EF4-FFF2-40B4-BE49-F238E27FC236}">
                <a16:creationId xmlns:a16="http://schemas.microsoft.com/office/drawing/2014/main" id="{8243A116-AC14-4CCA-97FD-D1C3D85E87B7}"/>
              </a:ext>
            </a:extLst>
          </p:cNvPr>
          <p:cNvGrpSpPr>
            <a:grpSpLocks/>
          </p:cNvGrpSpPr>
          <p:nvPr/>
        </p:nvGrpSpPr>
        <p:grpSpPr bwMode="auto">
          <a:xfrm>
            <a:off x="1107865" y="902242"/>
            <a:ext cx="2672047" cy="5558483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90DB199A-A0EA-4956-86BF-383671B3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86C83599-C95D-4618-B187-CD5CA1AD1648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pic>
        <p:nvPicPr>
          <p:cNvPr id="52229" name="그림 10">
            <a:extLst>
              <a:ext uri="{FF2B5EF4-FFF2-40B4-BE49-F238E27FC236}">
                <a16:creationId xmlns:a16="http://schemas.microsoft.com/office/drawing/2014/main" id="{E3B63DE7-F826-4E0E-BB2D-5A0C1F8DC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382713"/>
            <a:ext cx="2430463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2852FCB-7B24-4891-ACED-7080C1F0C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454150"/>
            <a:ext cx="2319337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F03D6DD-D40F-4B86-8735-FEE09E661669}"/>
              </a:ext>
            </a:extLst>
          </p:cNvPr>
          <p:cNvCxnSpPr/>
          <p:nvPr/>
        </p:nvCxnSpPr>
        <p:spPr>
          <a:xfrm>
            <a:off x="3975100" y="3644900"/>
            <a:ext cx="1069975" cy="0"/>
          </a:xfrm>
          <a:prstGeom prst="straightConnector1">
            <a:avLst/>
          </a:prstGeom>
          <a:ln w="57150">
            <a:solidFill>
              <a:srgbClr val="F14E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7">
            <a:extLst>
              <a:ext uri="{FF2B5EF4-FFF2-40B4-BE49-F238E27FC236}">
                <a16:creationId xmlns:a16="http://schemas.microsoft.com/office/drawing/2014/main" id="{255C83A0-0783-4491-8F76-31F4CAD85B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2A9A8E4D-597D-463F-AF4C-0D3B97948672}"/>
              </a:ext>
            </a:extLst>
          </p:cNvPr>
          <p:cNvGrpSpPr>
            <a:grpSpLocks/>
          </p:cNvGrpSpPr>
          <p:nvPr/>
        </p:nvGrpSpPr>
        <p:grpSpPr bwMode="auto">
          <a:xfrm>
            <a:off x="5288226" y="902242"/>
            <a:ext cx="2812166" cy="5558484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F3B8E343-5FF6-4A4A-9075-62831E04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B31FFD-D4F9-4C6D-AE2B-8E93CAC11CB6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grpSp>
        <p:nvGrpSpPr>
          <p:cNvPr id="19" name="Group 1">
            <a:extLst>
              <a:ext uri="{FF2B5EF4-FFF2-40B4-BE49-F238E27FC236}">
                <a16:creationId xmlns:a16="http://schemas.microsoft.com/office/drawing/2014/main" id="{97D529C7-08CA-4A0B-B919-E8092DC1FA5D}"/>
              </a:ext>
            </a:extLst>
          </p:cNvPr>
          <p:cNvGrpSpPr>
            <a:grpSpLocks/>
          </p:cNvGrpSpPr>
          <p:nvPr/>
        </p:nvGrpSpPr>
        <p:grpSpPr bwMode="auto">
          <a:xfrm>
            <a:off x="1107865" y="902242"/>
            <a:ext cx="2672047" cy="5558483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C0255E21-0569-4E28-B838-E0D206D38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F4805E96-145D-42B2-AB6F-CB754F365770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pic>
        <p:nvPicPr>
          <p:cNvPr id="53253" name="그림 10">
            <a:extLst>
              <a:ext uri="{FF2B5EF4-FFF2-40B4-BE49-F238E27FC236}">
                <a16:creationId xmlns:a16="http://schemas.microsoft.com/office/drawing/2014/main" id="{9C82E4B1-22F7-4EE5-8745-18A16A34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382713"/>
            <a:ext cx="2430463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EAE484B-4995-4AAA-8922-A7F008558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454150"/>
            <a:ext cx="2319337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944F53-BA8E-4ED1-ACB6-F2CECB0B0B27}"/>
              </a:ext>
            </a:extLst>
          </p:cNvPr>
          <p:cNvCxnSpPr/>
          <p:nvPr/>
        </p:nvCxnSpPr>
        <p:spPr>
          <a:xfrm>
            <a:off x="3975100" y="3644900"/>
            <a:ext cx="1069975" cy="0"/>
          </a:xfrm>
          <a:prstGeom prst="straightConnector1">
            <a:avLst/>
          </a:prstGeom>
          <a:ln w="57150">
            <a:solidFill>
              <a:srgbClr val="F14E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B08BFC50-8A66-4E5D-BD9A-E2AA8413483B}"/>
              </a:ext>
            </a:extLst>
          </p:cNvPr>
          <p:cNvSpPr/>
          <p:nvPr/>
        </p:nvSpPr>
        <p:spPr>
          <a:xfrm>
            <a:off x="5580063" y="4005263"/>
            <a:ext cx="863600" cy="287337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7673A2A-64BA-420F-A777-EC3891C74AC1}"/>
              </a:ext>
            </a:extLst>
          </p:cNvPr>
          <p:cNvSpPr/>
          <p:nvPr/>
        </p:nvSpPr>
        <p:spPr>
          <a:xfrm>
            <a:off x="5580063" y="4365625"/>
            <a:ext cx="863600" cy="287338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284259-A2CD-4FB2-92F3-3CE5988C1969}"/>
              </a:ext>
            </a:extLst>
          </p:cNvPr>
          <p:cNvSpPr/>
          <p:nvPr/>
        </p:nvSpPr>
        <p:spPr>
          <a:xfrm>
            <a:off x="5580063" y="4724400"/>
            <a:ext cx="863600" cy="28892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56AB1EF-5BB2-48EC-999B-D65D6A0D287F}"/>
              </a:ext>
            </a:extLst>
          </p:cNvPr>
          <p:cNvSpPr/>
          <p:nvPr/>
        </p:nvSpPr>
        <p:spPr>
          <a:xfrm>
            <a:off x="5580063" y="5084763"/>
            <a:ext cx="863600" cy="28892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17">
            <a:extLst>
              <a:ext uri="{FF2B5EF4-FFF2-40B4-BE49-F238E27FC236}">
                <a16:creationId xmlns:a16="http://schemas.microsoft.com/office/drawing/2014/main" id="{255C83A0-0783-4491-8F76-31F4CAD85B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2A9A8E4D-597D-463F-AF4C-0D3B97948672}"/>
              </a:ext>
            </a:extLst>
          </p:cNvPr>
          <p:cNvGrpSpPr>
            <a:grpSpLocks/>
          </p:cNvGrpSpPr>
          <p:nvPr/>
        </p:nvGrpSpPr>
        <p:grpSpPr bwMode="auto">
          <a:xfrm>
            <a:off x="5288226" y="902242"/>
            <a:ext cx="2812166" cy="5558484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F3B8E343-5FF6-4A4A-9075-62831E04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B31FFD-D4F9-4C6D-AE2B-8E93CAC11CB6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grpSp>
        <p:nvGrpSpPr>
          <p:cNvPr id="19" name="Group 1">
            <a:extLst>
              <a:ext uri="{FF2B5EF4-FFF2-40B4-BE49-F238E27FC236}">
                <a16:creationId xmlns:a16="http://schemas.microsoft.com/office/drawing/2014/main" id="{97D529C7-08CA-4A0B-B919-E8092DC1FA5D}"/>
              </a:ext>
            </a:extLst>
          </p:cNvPr>
          <p:cNvGrpSpPr>
            <a:grpSpLocks/>
          </p:cNvGrpSpPr>
          <p:nvPr/>
        </p:nvGrpSpPr>
        <p:grpSpPr bwMode="auto">
          <a:xfrm>
            <a:off x="1107865" y="902242"/>
            <a:ext cx="2672047" cy="5558483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C0255E21-0569-4E28-B838-E0D206D38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F4805E96-145D-42B2-AB6F-CB754F365770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pic>
        <p:nvPicPr>
          <p:cNvPr id="18" name="그림 24" descr="텍스트, 다른, 물품, 다양한이(가) 표시된 사진&#10;&#10;자동 생성된 설명">
            <a:extLst>
              <a:ext uri="{FF2B5EF4-FFF2-40B4-BE49-F238E27FC236}">
                <a16:creationId xmlns:a16="http://schemas.microsoft.com/office/drawing/2014/main" id="{54143A2F-C7DE-4248-A56E-1367130E2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171" y="1382386"/>
            <a:ext cx="2454275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68CA05-2C5A-4E41-B544-239B2BDFA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15" y="1430749"/>
            <a:ext cx="2295673" cy="4558668"/>
          </a:xfrm>
          <a:prstGeom prst="rect">
            <a:avLst/>
          </a:prstGeom>
        </p:spPr>
      </p:pic>
      <p:sp>
        <p:nvSpPr>
          <p:cNvPr id="20" name="Rectangle 6">
            <a:extLst>
              <a:ext uri="{FF2B5EF4-FFF2-40B4-BE49-F238E27FC236}">
                <a16:creationId xmlns:a16="http://schemas.microsoft.com/office/drawing/2014/main" id="{46A1210F-1D99-482F-BABD-CB01DA614DFE}"/>
              </a:ext>
            </a:extLst>
          </p:cNvPr>
          <p:cNvSpPr>
            <a:spLocks/>
          </p:cNvSpPr>
          <p:nvPr/>
        </p:nvSpPr>
        <p:spPr bwMode="auto">
          <a:xfrm>
            <a:off x="5533993" y="5776027"/>
            <a:ext cx="2387453" cy="361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defRPr/>
            </a:pPr>
            <a:r>
              <a:rPr lang="en-US" altLang="ko-KR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#</a:t>
            </a:r>
            <a:r>
              <a:rPr lang="ko-KR" altLang="en-US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뮤지컬 </a:t>
            </a:r>
            <a:r>
              <a:rPr lang="en-US" altLang="ko-KR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#</a:t>
            </a:r>
            <a:r>
              <a:rPr lang="ko-KR" altLang="en-US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박효신 </a:t>
            </a:r>
            <a:r>
              <a:rPr lang="en-US" altLang="ko-KR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#</a:t>
            </a:r>
            <a:r>
              <a:rPr lang="ko-KR" altLang="en-US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예술의전당</a:t>
            </a:r>
            <a:endParaRPr lang="en-US" altLang="ko-KR" sz="1200" b="1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2635F26C-291A-4688-8DAD-5FCE6F793312}"/>
              </a:ext>
            </a:extLst>
          </p:cNvPr>
          <p:cNvSpPr>
            <a:spLocks/>
          </p:cNvSpPr>
          <p:nvPr/>
        </p:nvSpPr>
        <p:spPr bwMode="auto">
          <a:xfrm>
            <a:off x="1331640" y="4651226"/>
            <a:ext cx="2387453" cy="361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120000"/>
              </a:lnSpc>
              <a:defRPr/>
            </a:pPr>
            <a:r>
              <a:rPr lang="en-US" altLang="ko-KR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#</a:t>
            </a:r>
            <a:r>
              <a:rPr lang="ko-KR" altLang="en-US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뮤지컬 </a:t>
            </a:r>
            <a:r>
              <a:rPr lang="en-US" altLang="ko-KR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#</a:t>
            </a:r>
            <a:r>
              <a:rPr lang="ko-KR" altLang="en-US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박효신 </a:t>
            </a:r>
            <a:r>
              <a:rPr lang="en-US" altLang="ko-KR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#</a:t>
            </a:r>
            <a:r>
              <a:rPr lang="ko-KR" altLang="en-US" sz="1200" b="1" dirty="0">
                <a:latin typeface="+mj-lt"/>
                <a:ea typeface="ヒラギノ角ゴ ProN W3"/>
                <a:cs typeface="ヒラギノ角ゴ ProN W3"/>
                <a:sym typeface="Open Sans"/>
              </a:rPr>
              <a:t>예술의전당</a:t>
            </a:r>
            <a:endParaRPr lang="en-US" altLang="ko-KR" sz="1200" b="1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352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8" name="그룹 2">
            <a:extLst>
              <a:ext uri="{FF2B5EF4-FFF2-40B4-BE49-F238E27FC236}">
                <a16:creationId xmlns:a16="http://schemas.microsoft.com/office/drawing/2014/main" id="{E97D4427-C14F-4C27-8C24-FACC8F565F85}"/>
              </a:ext>
            </a:extLst>
          </p:cNvPr>
          <p:cNvGrpSpPr>
            <a:grpSpLocks/>
          </p:cNvGrpSpPr>
          <p:nvPr/>
        </p:nvGrpSpPr>
        <p:grpSpPr bwMode="auto">
          <a:xfrm>
            <a:off x="1874838" y="504825"/>
            <a:ext cx="1755775" cy="3052763"/>
            <a:chOff x="2005013" y="2378075"/>
            <a:chExt cx="1755775" cy="3067050"/>
          </a:xfrm>
        </p:grpSpPr>
        <p:grpSp>
          <p:nvGrpSpPr>
            <p:cNvPr id="55384" name="그룹 1">
              <a:extLst>
                <a:ext uri="{FF2B5EF4-FFF2-40B4-BE49-F238E27FC236}">
                  <a16:creationId xmlns:a16="http://schemas.microsoft.com/office/drawing/2014/main" id="{CC7AB7B1-22FB-4FC6-A888-80045868CE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5013" y="2378075"/>
              <a:ext cx="1516062" cy="3052763"/>
              <a:chOff x="2005013" y="2378075"/>
              <a:chExt cx="1516062" cy="3052763"/>
            </a:xfrm>
          </p:grpSpPr>
          <p:grpSp>
            <p:nvGrpSpPr>
              <p:cNvPr id="55389" name="Group 9">
                <a:extLst>
                  <a:ext uri="{FF2B5EF4-FFF2-40B4-BE49-F238E27FC236}">
                    <a16:creationId xmlns:a16="http://schemas.microsoft.com/office/drawing/2014/main" id="{1EFE1832-5AE6-49D3-AD4C-BCE8CC5C71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05013" y="2378075"/>
                <a:ext cx="1516062" cy="3052763"/>
                <a:chOff x="0" y="0"/>
                <a:chExt cx="2136" cy="4088"/>
              </a:xfrm>
            </p:grpSpPr>
            <p:sp>
              <p:nvSpPr>
                <p:cNvPr id="55394" name="Rectangle 7">
                  <a:extLst>
                    <a:ext uri="{FF2B5EF4-FFF2-40B4-BE49-F238E27FC236}">
                      <a16:creationId xmlns:a16="http://schemas.microsoft.com/office/drawing/2014/main" id="{C279D420-144B-40F1-A0B7-550467AD7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2136" cy="4088"/>
                </a:xfrm>
                <a:prstGeom prst="rect">
                  <a:avLst/>
                </a:prstGeom>
                <a:solidFill>
                  <a:srgbClr val="A48E8A"/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12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endParaRPr>
                </a:p>
              </p:txBody>
            </p:sp>
            <p:sp>
              <p:nvSpPr>
                <p:cNvPr id="55395" name="Rectangle 8">
                  <a:extLst>
                    <a:ext uri="{FF2B5EF4-FFF2-40B4-BE49-F238E27FC236}">
                      <a16:creationId xmlns:a16="http://schemas.microsoft.com/office/drawing/2014/main" id="{511C6AEE-9DB9-4E4D-B9A5-768312C81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" y="173"/>
                  <a:ext cx="2099" cy="4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/>
                <a:lstStyle>
                  <a:lvl1pPr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ko-KR" altLang="en-US" sz="1600">
                      <a:solidFill>
                        <a:srgbClr val="FFFFFF"/>
                      </a:solidFill>
                      <a:latin typeface="Open Sans Light" pitchFamily="34" charset="0"/>
                      <a:ea typeface="ヒラギノ角ゴ ProN W3"/>
                      <a:cs typeface="ヒラギノ角ゴ ProN W3"/>
                      <a:sym typeface="Open Sans Light" pitchFamily="34" charset="0"/>
                    </a:rPr>
                    <a:t>뮤지컬</a:t>
                  </a:r>
                  <a:endParaRPr lang="en-US" altLang="ko-KR" sz="1600">
                    <a:solidFill>
                      <a:srgbClr val="FFFFFF"/>
                    </a:solidFill>
                    <a:latin typeface="Open Sans Light" pitchFamily="34" charset="0"/>
                    <a:ea typeface="ヒラギノ角ゴ ProN W3"/>
                    <a:cs typeface="ヒラギノ角ゴ ProN W3"/>
                    <a:sym typeface="Open Sans Light" pitchFamily="34" charset="0"/>
                  </a:endParaRPr>
                </a:p>
              </p:txBody>
            </p:sp>
          </p:grpSp>
          <p:sp>
            <p:nvSpPr>
              <p:cNvPr id="55390" name="Rectangle 19">
                <a:extLst>
                  <a:ext uri="{FF2B5EF4-FFF2-40B4-BE49-F238E27FC236}">
                    <a16:creationId xmlns:a16="http://schemas.microsoft.com/office/drawing/2014/main" id="{6475C057-4DAE-4BDA-910B-9F030F605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013" y="3028950"/>
                <a:ext cx="1509712" cy="449263"/>
              </a:xfrm>
              <a:prstGeom prst="rect">
                <a:avLst/>
              </a:prstGeom>
              <a:solidFill>
                <a:srgbClr val="5D4C49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2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5391" name="Rectangle 20">
                <a:extLst>
                  <a:ext uri="{FF2B5EF4-FFF2-40B4-BE49-F238E27FC236}">
                    <a16:creationId xmlns:a16="http://schemas.microsoft.com/office/drawing/2014/main" id="{FEDF8EAB-0928-4935-BB5F-2A759BE51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013" y="3681413"/>
                <a:ext cx="747712" cy="447675"/>
              </a:xfrm>
              <a:prstGeom prst="rect">
                <a:avLst/>
              </a:prstGeom>
              <a:solidFill>
                <a:srgbClr val="5D4C49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2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5392" name="Rectangle 21">
                <a:extLst>
                  <a:ext uri="{FF2B5EF4-FFF2-40B4-BE49-F238E27FC236}">
                    <a16:creationId xmlns:a16="http://schemas.microsoft.com/office/drawing/2014/main" id="{AC8C2488-144E-4611-BE79-8E0FBDC02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013" y="4332288"/>
                <a:ext cx="906462" cy="447675"/>
              </a:xfrm>
              <a:prstGeom prst="rect">
                <a:avLst/>
              </a:prstGeom>
              <a:solidFill>
                <a:srgbClr val="5D4C49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2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5393" name="Rectangle 22">
                <a:extLst>
                  <a:ext uri="{FF2B5EF4-FFF2-40B4-BE49-F238E27FC236}">
                    <a16:creationId xmlns:a16="http://schemas.microsoft.com/office/drawing/2014/main" id="{3C11E05E-1761-42F4-8D11-AFDED73E5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013" y="4983163"/>
                <a:ext cx="1314450" cy="447675"/>
              </a:xfrm>
              <a:prstGeom prst="rect">
                <a:avLst/>
              </a:prstGeom>
              <a:solidFill>
                <a:srgbClr val="5D4C49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2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</p:grpSp>
        <p:sp>
          <p:nvSpPr>
            <p:cNvPr id="55385" name="Rectangle 35">
              <a:extLst>
                <a:ext uri="{FF2B5EF4-FFF2-40B4-BE49-F238E27FC236}">
                  <a16:creationId xmlns:a16="http://schemas.microsoft.com/office/drawing/2014/main" id="{7846B408-0849-43AE-B05C-A127BEFF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488" y="3113088"/>
              <a:ext cx="749300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10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86" name="Rectangle 36">
              <a:extLst>
                <a:ext uri="{FF2B5EF4-FFF2-40B4-BE49-F238E27FC236}">
                  <a16:creationId xmlns:a16="http://schemas.microsoft.com/office/drawing/2014/main" id="{93591CF6-D320-4625-B4B8-9AB474ABF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38" y="3770313"/>
              <a:ext cx="566737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5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87" name="Rectangle 37">
              <a:extLst>
                <a:ext uri="{FF2B5EF4-FFF2-40B4-BE49-F238E27FC236}">
                  <a16:creationId xmlns:a16="http://schemas.microsoft.com/office/drawing/2014/main" id="{67565E24-0D34-45BC-8EF9-6A331E50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900" y="4421188"/>
              <a:ext cx="614363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7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88" name="Rectangle 38">
              <a:extLst>
                <a:ext uri="{FF2B5EF4-FFF2-40B4-BE49-F238E27FC236}">
                  <a16:creationId xmlns:a16="http://schemas.microsoft.com/office/drawing/2014/main" id="{854D9239-9BE6-43FA-AC42-D93761994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5067300"/>
              <a:ext cx="603250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9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</p:grpSp>
      <p:grpSp>
        <p:nvGrpSpPr>
          <p:cNvPr id="55299" name="그룹 3">
            <a:extLst>
              <a:ext uri="{FF2B5EF4-FFF2-40B4-BE49-F238E27FC236}">
                <a16:creationId xmlns:a16="http://schemas.microsoft.com/office/drawing/2014/main" id="{F4B3178B-6A0F-46BD-BAD8-D9E7C76B46EE}"/>
              </a:ext>
            </a:extLst>
          </p:cNvPr>
          <p:cNvGrpSpPr>
            <a:grpSpLocks/>
          </p:cNvGrpSpPr>
          <p:nvPr/>
        </p:nvGrpSpPr>
        <p:grpSpPr bwMode="auto">
          <a:xfrm>
            <a:off x="5513388" y="476250"/>
            <a:ext cx="1674812" cy="3067050"/>
            <a:chOff x="3760788" y="2378075"/>
            <a:chExt cx="1674812" cy="3067050"/>
          </a:xfrm>
        </p:grpSpPr>
        <p:grpSp>
          <p:nvGrpSpPr>
            <p:cNvPr id="55373" name="Group 12">
              <a:extLst>
                <a:ext uri="{FF2B5EF4-FFF2-40B4-BE49-F238E27FC236}">
                  <a16:creationId xmlns:a16="http://schemas.microsoft.com/office/drawing/2014/main" id="{74914145-8505-4A30-AD83-84F7432E3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0788" y="2378075"/>
              <a:ext cx="1509712" cy="3052763"/>
              <a:chOff x="0" y="0"/>
              <a:chExt cx="2126" cy="4087"/>
            </a:xfrm>
          </p:grpSpPr>
          <p:sp>
            <p:nvSpPr>
              <p:cNvPr id="55382" name="Rectangle 10">
                <a:extLst>
                  <a:ext uri="{FF2B5EF4-FFF2-40B4-BE49-F238E27FC236}">
                    <a16:creationId xmlns:a16="http://schemas.microsoft.com/office/drawing/2014/main" id="{403D8ECB-AC1C-4F7E-8B73-A207049A5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126" cy="4087"/>
              </a:xfrm>
              <a:prstGeom prst="rect">
                <a:avLst/>
              </a:prstGeom>
              <a:solidFill>
                <a:srgbClr val="7DA8AF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200">
                  <a:ea typeface="굴림" panose="020B0600000101010101" pitchFamily="50" charset="-127"/>
                </a:endParaRPr>
              </a:p>
            </p:txBody>
          </p:sp>
          <p:sp>
            <p:nvSpPr>
              <p:cNvPr id="55383" name="Rectangle 11">
                <a:extLst>
                  <a:ext uri="{FF2B5EF4-FFF2-40B4-BE49-F238E27FC236}">
                    <a16:creationId xmlns:a16="http://schemas.microsoft.com/office/drawing/2014/main" id="{CDD1365C-847E-47C9-9E39-FBD9A983E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" y="173"/>
                <a:ext cx="2100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600">
                    <a:solidFill>
                      <a:srgbClr val="FFFFFF"/>
                    </a:solidFill>
                    <a:latin typeface="Open Sans Light" pitchFamily="34" charset="0"/>
                    <a:ea typeface="ヒラギノ角ゴ ProN W3"/>
                    <a:cs typeface="ヒラギノ角ゴ ProN W3"/>
                    <a:sym typeface="Open Sans Light" pitchFamily="34" charset="0"/>
                  </a:rPr>
                  <a:t>클래식</a:t>
                </a:r>
                <a:endParaRPr lang="en-US" altLang="ko-KR" sz="16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</p:grpSp>
        <p:sp>
          <p:nvSpPr>
            <p:cNvPr id="55374" name="Rectangle 23">
              <a:extLst>
                <a:ext uri="{FF2B5EF4-FFF2-40B4-BE49-F238E27FC236}">
                  <a16:creationId xmlns:a16="http://schemas.microsoft.com/office/drawing/2014/main" id="{9277535A-804E-46F4-BD7C-3E0ECD5C3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3028950"/>
              <a:ext cx="747712" cy="449263"/>
            </a:xfrm>
            <a:prstGeom prst="rect">
              <a:avLst/>
            </a:prstGeom>
            <a:solidFill>
              <a:srgbClr val="54828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75" name="Rectangle 24">
              <a:extLst>
                <a:ext uri="{FF2B5EF4-FFF2-40B4-BE49-F238E27FC236}">
                  <a16:creationId xmlns:a16="http://schemas.microsoft.com/office/drawing/2014/main" id="{2FD3D7CB-980D-415E-8E6F-FC5D54FDA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3681413"/>
              <a:ext cx="1509712" cy="447675"/>
            </a:xfrm>
            <a:prstGeom prst="rect">
              <a:avLst/>
            </a:prstGeom>
            <a:solidFill>
              <a:srgbClr val="54828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76" name="Rectangle 25">
              <a:extLst>
                <a:ext uri="{FF2B5EF4-FFF2-40B4-BE49-F238E27FC236}">
                  <a16:creationId xmlns:a16="http://schemas.microsoft.com/office/drawing/2014/main" id="{73818F85-3BBB-4930-AA3A-2892470BF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332288"/>
              <a:ext cx="1314450" cy="447675"/>
            </a:xfrm>
            <a:prstGeom prst="rect">
              <a:avLst/>
            </a:prstGeom>
            <a:solidFill>
              <a:srgbClr val="54828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77" name="Rectangle 26">
              <a:extLst>
                <a:ext uri="{FF2B5EF4-FFF2-40B4-BE49-F238E27FC236}">
                  <a16:creationId xmlns:a16="http://schemas.microsoft.com/office/drawing/2014/main" id="{E223C365-B177-432F-A72B-D2F6B1506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4981575"/>
              <a:ext cx="1138237" cy="447675"/>
            </a:xfrm>
            <a:prstGeom prst="rect">
              <a:avLst/>
            </a:prstGeom>
            <a:solidFill>
              <a:srgbClr val="54828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78" name="Rectangle 39">
              <a:extLst>
                <a:ext uri="{FF2B5EF4-FFF2-40B4-BE49-F238E27FC236}">
                  <a16:creationId xmlns:a16="http://schemas.microsoft.com/office/drawing/2014/main" id="{6354ACE2-6E0E-44DB-A87C-8F8660F6C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13" y="3113088"/>
              <a:ext cx="5937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5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79" name="Rectangle 40">
              <a:extLst>
                <a:ext uri="{FF2B5EF4-FFF2-40B4-BE49-F238E27FC236}">
                  <a16:creationId xmlns:a16="http://schemas.microsoft.com/office/drawing/2014/main" id="{EAFFC783-139D-4244-9832-15067BDBB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3770313"/>
              <a:ext cx="655637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10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80" name="Rectangle 41">
              <a:extLst>
                <a:ext uri="{FF2B5EF4-FFF2-40B4-BE49-F238E27FC236}">
                  <a16:creationId xmlns:a16="http://schemas.microsoft.com/office/drawing/2014/main" id="{E6249056-161D-47C6-AAAF-348769692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5663" y="4421188"/>
              <a:ext cx="598487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9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81" name="Rectangle 42">
              <a:extLst>
                <a:ext uri="{FF2B5EF4-FFF2-40B4-BE49-F238E27FC236}">
                  <a16:creationId xmlns:a16="http://schemas.microsoft.com/office/drawing/2014/main" id="{A8985994-136A-4AB3-99D0-FF48B2BB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0" y="5067300"/>
              <a:ext cx="585788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8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</p:grpSp>
      <p:grpSp>
        <p:nvGrpSpPr>
          <p:cNvPr id="55300" name="그룹 4">
            <a:extLst>
              <a:ext uri="{FF2B5EF4-FFF2-40B4-BE49-F238E27FC236}">
                <a16:creationId xmlns:a16="http://schemas.microsoft.com/office/drawing/2014/main" id="{30366F53-0225-458B-B93E-62340EAEEECF}"/>
              </a:ext>
            </a:extLst>
          </p:cNvPr>
          <p:cNvGrpSpPr>
            <a:grpSpLocks/>
          </p:cNvGrpSpPr>
          <p:nvPr/>
        </p:nvGrpSpPr>
        <p:grpSpPr bwMode="auto">
          <a:xfrm>
            <a:off x="3686175" y="3670300"/>
            <a:ext cx="1749425" cy="3067050"/>
            <a:chOff x="5518150" y="2378075"/>
            <a:chExt cx="1749425" cy="3067050"/>
          </a:xfrm>
        </p:grpSpPr>
        <p:grpSp>
          <p:nvGrpSpPr>
            <p:cNvPr id="55362" name="Group 15">
              <a:extLst>
                <a:ext uri="{FF2B5EF4-FFF2-40B4-BE49-F238E27FC236}">
                  <a16:creationId xmlns:a16="http://schemas.microsoft.com/office/drawing/2014/main" id="{D9B8B044-5EBC-411C-AA1F-6650566B1E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8150" y="2378075"/>
              <a:ext cx="1508125" cy="3052763"/>
              <a:chOff x="0" y="0"/>
              <a:chExt cx="2126" cy="4087"/>
            </a:xfrm>
          </p:grpSpPr>
          <p:sp>
            <p:nvSpPr>
              <p:cNvPr id="55371" name="Rectangle 13">
                <a:extLst>
                  <a:ext uri="{FF2B5EF4-FFF2-40B4-BE49-F238E27FC236}">
                    <a16:creationId xmlns:a16="http://schemas.microsoft.com/office/drawing/2014/main" id="{4F2F3467-945F-4610-96E2-AEA13463E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126" cy="4087"/>
              </a:xfrm>
              <a:prstGeom prst="rect">
                <a:avLst/>
              </a:prstGeom>
              <a:solidFill>
                <a:srgbClr val="9CA18C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2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5372" name="Rectangle 14">
                <a:extLst>
                  <a:ext uri="{FF2B5EF4-FFF2-40B4-BE49-F238E27FC236}">
                    <a16:creationId xmlns:a16="http://schemas.microsoft.com/office/drawing/2014/main" id="{44CEA2E1-F0EF-4343-B372-AD4E5D6B4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" y="173"/>
                <a:ext cx="2100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600">
                    <a:solidFill>
                      <a:srgbClr val="FFFFFF"/>
                    </a:solidFill>
                    <a:latin typeface="Open Sans Light" pitchFamily="34" charset="0"/>
                    <a:ea typeface="ヒラギノ角ゴ ProN W3"/>
                    <a:cs typeface="ヒラギノ角ゴ ProN W3"/>
                    <a:sym typeface="Open Sans Light" pitchFamily="34" charset="0"/>
                  </a:rPr>
                  <a:t>발레</a:t>
                </a:r>
                <a:endParaRPr lang="en-US" altLang="ko-KR" sz="16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</p:grpSp>
        <p:sp>
          <p:nvSpPr>
            <p:cNvPr id="55363" name="Rectangle 27">
              <a:extLst>
                <a:ext uri="{FF2B5EF4-FFF2-40B4-BE49-F238E27FC236}">
                  <a16:creationId xmlns:a16="http://schemas.microsoft.com/office/drawing/2014/main" id="{5F7A6124-1BDB-4FAB-84AE-646E8D80D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150" y="3028950"/>
              <a:ext cx="1312863" cy="449263"/>
            </a:xfrm>
            <a:prstGeom prst="rect">
              <a:avLst/>
            </a:prstGeom>
            <a:solidFill>
              <a:srgbClr val="777D65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64" name="Rectangle 28">
              <a:extLst>
                <a:ext uri="{FF2B5EF4-FFF2-40B4-BE49-F238E27FC236}">
                  <a16:creationId xmlns:a16="http://schemas.microsoft.com/office/drawing/2014/main" id="{C1E5C059-9D5F-4599-984A-B220D4827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150" y="3681413"/>
              <a:ext cx="747713" cy="447675"/>
            </a:xfrm>
            <a:prstGeom prst="rect">
              <a:avLst/>
            </a:prstGeom>
            <a:solidFill>
              <a:srgbClr val="777D65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65" name="Rectangle 29">
              <a:extLst>
                <a:ext uri="{FF2B5EF4-FFF2-40B4-BE49-F238E27FC236}">
                  <a16:creationId xmlns:a16="http://schemas.microsoft.com/office/drawing/2014/main" id="{148943E3-CD8F-4CE1-8777-F81736B4A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150" y="4332288"/>
              <a:ext cx="1136650" cy="447675"/>
            </a:xfrm>
            <a:prstGeom prst="rect">
              <a:avLst/>
            </a:prstGeom>
            <a:solidFill>
              <a:srgbClr val="777D65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66" name="Rectangle 30">
              <a:extLst>
                <a:ext uri="{FF2B5EF4-FFF2-40B4-BE49-F238E27FC236}">
                  <a16:creationId xmlns:a16="http://schemas.microsoft.com/office/drawing/2014/main" id="{8966C68D-2445-41B7-8645-627CAA80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150" y="4983163"/>
              <a:ext cx="1508125" cy="447675"/>
            </a:xfrm>
            <a:prstGeom prst="rect">
              <a:avLst/>
            </a:prstGeom>
            <a:solidFill>
              <a:srgbClr val="777D65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67" name="Rectangle 43">
              <a:extLst>
                <a:ext uri="{FF2B5EF4-FFF2-40B4-BE49-F238E27FC236}">
                  <a16:creationId xmlns:a16="http://schemas.microsoft.com/office/drawing/2014/main" id="{E06D2D28-D59F-41C5-9EAA-BA7BB3DEB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3113088"/>
              <a:ext cx="603250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9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68" name="Rectangle 44">
              <a:extLst>
                <a:ext uri="{FF2B5EF4-FFF2-40B4-BE49-F238E27FC236}">
                  <a16:creationId xmlns:a16="http://schemas.microsoft.com/office/drawing/2014/main" id="{4AE7F617-1834-4908-901D-6196F04BB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3770313"/>
              <a:ext cx="566737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5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69" name="Rectangle 45">
              <a:extLst>
                <a:ext uri="{FF2B5EF4-FFF2-40B4-BE49-F238E27FC236}">
                  <a16:creationId xmlns:a16="http://schemas.microsoft.com/office/drawing/2014/main" id="{55BB3A2C-6B8D-4EDB-9B80-DC68B03A2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6650" y="4421188"/>
              <a:ext cx="614363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8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70" name="Rectangle 46">
              <a:extLst>
                <a:ext uri="{FF2B5EF4-FFF2-40B4-BE49-F238E27FC236}">
                  <a16:creationId xmlns:a16="http://schemas.microsoft.com/office/drawing/2014/main" id="{370C6987-CC32-4157-973B-6D4337ED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5067300"/>
              <a:ext cx="736600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10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</p:grpSp>
      <p:grpSp>
        <p:nvGrpSpPr>
          <p:cNvPr id="55301" name="그룹 5">
            <a:extLst>
              <a:ext uri="{FF2B5EF4-FFF2-40B4-BE49-F238E27FC236}">
                <a16:creationId xmlns:a16="http://schemas.microsoft.com/office/drawing/2014/main" id="{BC08CCE7-B184-44A9-BBBA-19AD780F91A0}"/>
              </a:ext>
            </a:extLst>
          </p:cNvPr>
          <p:cNvGrpSpPr>
            <a:grpSpLocks/>
          </p:cNvGrpSpPr>
          <p:nvPr/>
        </p:nvGrpSpPr>
        <p:grpSpPr bwMode="auto">
          <a:xfrm>
            <a:off x="7286625" y="3636963"/>
            <a:ext cx="1509713" cy="3067050"/>
            <a:chOff x="7267575" y="2378075"/>
            <a:chExt cx="1509713" cy="3067050"/>
          </a:xfrm>
        </p:grpSpPr>
        <p:grpSp>
          <p:nvGrpSpPr>
            <p:cNvPr id="55351" name="Group 18">
              <a:extLst>
                <a:ext uri="{FF2B5EF4-FFF2-40B4-BE49-F238E27FC236}">
                  <a16:creationId xmlns:a16="http://schemas.microsoft.com/office/drawing/2014/main" id="{53F943B2-FA2D-46FC-BC16-90B5D15E0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7575" y="2378075"/>
              <a:ext cx="1509713" cy="3052763"/>
              <a:chOff x="0" y="0"/>
              <a:chExt cx="2126" cy="4087"/>
            </a:xfrm>
          </p:grpSpPr>
          <p:sp>
            <p:nvSpPr>
              <p:cNvPr id="55360" name="Rectangle 16">
                <a:extLst>
                  <a:ext uri="{FF2B5EF4-FFF2-40B4-BE49-F238E27FC236}">
                    <a16:creationId xmlns:a16="http://schemas.microsoft.com/office/drawing/2014/main" id="{AFDABC9A-FCF7-47AA-B3D2-8AF42FE03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126" cy="4087"/>
              </a:xfrm>
              <a:prstGeom prst="rect">
                <a:avLst/>
              </a:prstGeom>
              <a:solidFill>
                <a:srgbClr val="F14E38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2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55361" name="Rectangle 17">
                <a:extLst>
                  <a:ext uri="{FF2B5EF4-FFF2-40B4-BE49-F238E27FC236}">
                    <a16:creationId xmlns:a16="http://schemas.microsoft.com/office/drawing/2014/main" id="{54B40D33-300B-4376-814E-26E0FA97C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" y="173"/>
                <a:ext cx="2100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600">
                    <a:solidFill>
                      <a:srgbClr val="FFFFFF"/>
                    </a:solidFill>
                    <a:latin typeface="Open Sans Light" pitchFamily="34" charset="0"/>
                    <a:ea typeface="ヒラギノ角ゴ ProN W3"/>
                    <a:cs typeface="ヒラギノ角ゴ ProN W3"/>
                    <a:sym typeface="Open Sans Light" pitchFamily="34" charset="0"/>
                  </a:rPr>
                  <a:t>국악</a:t>
                </a:r>
                <a:endParaRPr lang="en-US" altLang="ko-KR" sz="16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</p:grpSp>
        <p:sp>
          <p:nvSpPr>
            <p:cNvPr id="55352" name="Rectangle 31">
              <a:extLst>
                <a:ext uri="{FF2B5EF4-FFF2-40B4-BE49-F238E27FC236}">
                  <a16:creationId xmlns:a16="http://schemas.microsoft.com/office/drawing/2014/main" id="{46511ABA-F6C2-45E5-977D-7C5A7DD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3925" y="3028950"/>
              <a:ext cx="747713" cy="449263"/>
            </a:xfrm>
            <a:prstGeom prst="rect">
              <a:avLst/>
            </a:prstGeom>
            <a:solidFill>
              <a:srgbClr val="C2230E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53" name="Rectangle 32">
              <a:extLst>
                <a:ext uri="{FF2B5EF4-FFF2-40B4-BE49-F238E27FC236}">
                  <a16:creationId xmlns:a16="http://schemas.microsoft.com/office/drawing/2014/main" id="{3BFAD9D3-C7C5-4647-81E2-8768CF38F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3925" y="3681413"/>
              <a:ext cx="1138238" cy="447675"/>
            </a:xfrm>
            <a:prstGeom prst="rect">
              <a:avLst/>
            </a:prstGeom>
            <a:solidFill>
              <a:srgbClr val="C2230E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54" name="Rectangle 33">
              <a:extLst>
                <a:ext uri="{FF2B5EF4-FFF2-40B4-BE49-F238E27FC236}">
                  <a16:creationId xmlns:a16="http://schemas.microsoft.com/office/drawing/2014/main" id="{867969D5-F9CC-48EC-9F54-3F9C4A9D4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3925" y="4332288"/>
              <a:ext cx="1314450" cy="447675"/>
            </a:xfrm>
            <a:prstGeom prst="rect">
              <a:avLst/>
            </a:prstGeom>
            <a:solidFill>
              <a:srgbClr val="C2230E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55" name="Rectangle 34">
              <a:extLst>
                <a:ext uri="{FF2B5EF4-FFF2-40B4-BE49-F238E27FC236}">
                  <a16:creationId xmlns:a16="http://schemas.microsoft.com/office/drawing/2014/main" id="{6C531C99-0311-42A9-9ADB-0C51F600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3925" y="4983163"/>
              <a:ext cx="615950" cy="447675"/>
            </a:xfrm>
            <a:prstGeom prst="rect">
              <a:avLst/>
            </a:prstGeom>
            <a:solidFill>
              <a:srgbClr val="C2230E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56" name="Rectangle 47">
              <a:extLst>
                <a:ext uri="{FF2B5EF4-FFF2-40B4-BE49-F238E27FC236}">
                  <a16:creationId xmlns:a16="http://schemas.microsoft.com/office/drawing/2014/main" id="{4CD2F0CA-EC2B-4FA2-A60D-A2AEACB83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3113088"/>
              <a:ext cx="573088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5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57" name="Rectangle 48">
              <a:extLst>
                <a:ext uri="{FF2B5EF4-FFF2-40B4-BE49-F238E27FC236}">
                  <a16:creationId xmlns:a16="http://schemas.microsoft.com/office/drawing/2014/main" id="{4BDA946E-491B-4DAD-975F-017037059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4175" y="3770313"/>
              <a:ext cx="671513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8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58" name="Rectangle 49">
              <a:extLst>
                <a:ext uri="{FF2B5EF4-FFF2-40B4-BE49-F238E27FC236}">
                  <a16:creationId xmlns:a16="http://schemas.microsoft.com/office/drawing/2014/main" id="{B14523C9-B5FB-407E-AB52-B2D33A949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738" y="4421188"/>
              <a:ext cx="590550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9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  <p:sp>
          <p:nvSpPr>
            <p:cNvPr id="55359" name="Rectangle 50">
              <a:extLst>
                <a:ext uri="{FF2B5EF4-FFF2-40B4-BE49-F238E27FC236}">
                  <a16:creationId xmlns:a16="http://schemas.microsoft.com/office/drawing/2014/main" id="{AC7E71F2-D4FF-42B4-B978-1D967759C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5067300"/>
              <a:ext cx="550862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150" tIns="57150" rIns="57150" bIns="5715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4</a:t>
              </a:r>
              <a:r>
                <a:rPr lang="ko-KR" altLang="en-US" sz="1200">
                  <a:solidFill>
                    <a:srgbClr val="FFFFFF"/>
                  </a:solidFill>
                  <a:latin typeface="Open Sans"/>
                  <a:ea typeface="ヒラギノ角ゴ ProN W3"/>
                  <a:cs typeface="ヒラギノ角ゴ ProN W3"/>
                  <a:sym typeface="Open Sans"/>
                </a:rPr>
                <a:t>회</a:t>
              </a:r>
              <a:endParaRPr lang="en-US" altLang="ko-KR" sz="1200">
                <a:solidFill>
                  <a:srgbClr val="FFFFFF"/>
                </a:solidFill>
                <a:latin typeface="Open Sans"/>
                <a:ea typeface="ヒラギノ角ゴ ProN W3"/>
                <a:cs typeface="ヒラギノ角ゴ ProN W3"/>
                <a:sym typeface="Open Sans"/>
              </a:endParaRPr>
            </a:p>
          </p:txBody>
        </p:sp>
      </p:grpSp>
      <p:grpSp>
        <p:nvGrpSpPr>
          <p:cNvPr id="55302" name="그룹 6">
            <a:extLst>
              <a:ext uri="{FF2B5EF4-FFF2-40B4-BE49-F238E27FC236}">
                <a16:creationId xmlns:a16="http://schemas.microsoft.com/office/drawing/2014/main" id="{D0979312-5CCC-4ED3-9E3B-53DD0365259D}"/>
              </a:ext>
            </a:extLst>
          </p:cNvPr>
          <p:cNvGrpSpPr>
            <a:grpSpLocks/>
          </p:cNvGrpSpPr>
          <p:nvPr/>
        </p:nvGrpSpPr>
        <p:grpSpPr bwMode="auto">
          <a:xfrm>
            <a:off x="200025" y="1141413"/>
            <a:ext cx="1489075" cy="447675"/>
            <a:chOff x="345407" y="2651027"/>
            <a:chExt cx="1489075" cy="447506"/>
          </a:xfrm>
        </p:grpSpPr>
        <p:sp>
          <p:nvSpPr>
            <p:cNvPr id="55349" name="Rectangle 51">
              <a:extLst>
                <a:ext uri="{FF2B5EF4-FFF2-40B4-BE49-F238E27FC236}">
                  <a16:creationId xmlns:a16="http://schemas.microsoft.com/office/drawing/2014/main" id="{7315AD27-E652-4EE2-8EB7-7DA976A9A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2651027"/>
              <a:ext cx="1489075" cy="447506"/>
            </a:xfrm>
            <a:prstGeom prst="rect">
              <a:avLst/>
            </a:prstGeom>
            <a:solidFill>
              <a:srgbClr val="A48E8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50" name="Rectangle 55">
              <a:extLst>
                <a:ext uri="{FF2B5EF4-FFF2-40B4-BE49-F238E27FC236}">
                  <a16:creationId xmlns:a16="http://schemas.microsoft.com/office/drawing/2014/main" id="{6B764CE8-1C2A-46B4-BD47-C56EFBF75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2709300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웃는남자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03" name="그룹 7">
            <a:extLst>
              <a:ext uri="{FF2B5EF4-FFF2-40B4-BE49-F238E27FC236}">
                <a16:creationId xmlns:a16="http://schemas.microsoft.com/office/drawing/2014/main" id="{3A3AAB12-3E1F-4B9C-B05B-4D0ECED55B48}"/>
              </a:ext>
            </a:extLst>
          </p:cNvPr>
          <p:cNvGrpSpPr>
            <a:grpSpLocks/>
          </p:cNvGrpSpPr>
          <p:nvPr/>
        </p:nvGrpSpPr>
        <p:grpSpPr bwMode="auto">
          <a:xfrm>
            <a:off x="3689350" y="1141413"/>
            <a:ext cx="1489075" cy="449262"/>
            <a:chOff x="345407" y="3301741"/>
            <a:chExt cx="1489075" cy="449000"/>
          </a:xfrm>
        </p:grpSpPr>
        <p:sp>
          <p:nvSpPr>
            <p:cNvPr id="55347" name="Rectangle 52">
              <a:extLst>
                <a:ext uri="{FF2B5EF4-FFF2-40B4-BE49-F238E27FC236}">
                  <a16:creationId xmlns:a16="http://schemas.microsoft.com/office/drawing/2014/main" id="{C1C63B85-5595-4FFE-9649-881436922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3301741"/>
              <a:ext cx="1489075" cy="449000"/>
            </a:xfrm>
            <a:prstGeom prst="rect">
              <a:avLst/>
            </a:prstGeom>
            <a:solidFill>
              <a:srgbClr val="7DA8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48" name="Rectangle 56">
              <a:extLst>
                <a:ext uri="{FF2B5EF4-FFF2-40B4-BE49-F238E27FC236}">
                  <a16:creationId xmlns:a16="http://schemas.microsoft.com/office/drawing/2014/main" id="{7C4EEBFE-9137-4FF9-A48B-AE46AA005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3360761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서울시향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04" name="그룹 8">
            <a:extLst>
              <a:ext uri="{FF2B5EF4-FFF2-40B4-BE49-F238E27FC236}">
                <a16:creationId xmlns:a16="http://schemas.microsoft.com/office/drawing/2014/main" id="{EB71CB6C-7109-44A5-88DC-BFB82E3B815B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4964113"/>
            <a:ext cx="1489075" cy="449262"/>
            <a:chOff x="345407" y="3953201"/>
            <a:chExt cx="1489075" cy="449000"/>
          </a:xfrm>
        </p:grpSpPr>
        <p:sp>
          <p:nvSpPr>
            <p:cNvPr id="55345" name="Rectangle 53">
              <a:extLst>
                <a:ext uri="{FF2B5EF4-FFF2-40B4-BE49-F238E27FC236}">
                  <a16:creationId xmlns:a16="http://schemas.microsoft.com/office/drawing/2014/main" id="{3D6AF93A-9D49-4635-BCDE-9FE1E4B9D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3953201"/>
              <a:ext cx="1489075" cy="449000"/>
            </a:xfrm>
            <a:prstGeom prst="rect">
              <a:avLst/>
            </a:prstGeom>
            <a:solidFill>
              <a:srgbClr val="9CA18C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46" name="Rectangle 57">
              <a:extLst>
                <a:ext uri="{FF2B5EF4-FFF2-40B4-BE49-F238E27FC236}">
                  <a16:creationId xmlns:a16="http://schemas.microsoft.com/office/drawing/2014/main" id="{C1080BC5-B596-4BFC-B7E3-D5961889D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4012221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유니버설발레단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05" name="그룹 10">
            <a:extLst>
              <a:ext uri="{FF2B5EF4-FFF2-40B4-BE49-F238E27FC236}">
                <a16:creationId xmlns:a16="http://schemas.microsoft.com/office/drawing/2014/main" id="{1CDF2216-4E3E-4B5B-9843-8073BE041373}"/>
              </a:ext>
            </a:extLst>
          </p:cNvPr>
          <p:cNvGrpSpPr>
            <a:grpSpLocks/>
          </p:cNvGrpSpPr>
          <p:nvPr/>
        </p:nvGrpSpPr>
        <p:grpSpPr bwMode="auto">
          <a:xfrm>
            <a:off x="5526088" y="4305300"/>
            <a:ext cx="1489075" cy="447675"/>
            <a:chOff x="345407" y="4604662"/>
            <a:chExt cx="1489075" cy="448253"/>
          </a:xfrm>
        </p:grpSpPr>
        <p:sp>
          <p:nvSpPr>
            <p:cNvPr id="55343" name="Rectangle 54">
              <a:extLst>
                <a:ext uri="{FF2B5EF4-FFF2-40B4-BE49-F238E27FC236}">
                  <a16:creationId xmlns:a16="http://schemas.microsoft.com/office/drawing/2014/main" id="{7A573850-ED8E-4FCE-A79B-FD7EDDAB1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4604662"/>
              <a:ext cx="1489075" cy="448253"/>
            </a:xfrm>
            <a:prstGeom prst="rect">
              <a:avLst/>
            </a:prstGeom>
            <a:solidFill>
              <a:srgbClr val="F14E38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44" name="Rectangle 58">
              <a:extLst>
                <a:ext uri="{FF2B5EF4-FFF2-40B4-BE49-F238E27FC236}">
                  <a16:creationId xmlns:a16="http://schemas.microsoft.com/office/drawing/2014/main" id="{4AF6EF45-4C9B-4950-8220-0043E77CB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4663682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판소리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06" name="그룹 65">
            <a:extLst>
              <a:ext uri="{FF2B5EF4-FFF2-40B4-BE49-F238E27FC236}">
                <a16:creationId xmlns:a16="http://schemas.microsoft.com/office/drawing/2014/main" id="{6218AA52-A0D1-4C2D-8239-02156A33812A}"/>
              </a:ext>
            </a:extLst>
          </p:cNvPr>
          <p:cNvGrpSpPr>
            <a:grpSpLocks/>
          </p:cNvGrpSpPr>
          <p:nvPr/>
        </p:nvGrpSpPr>
        <p:grpSpPr bwMode="auto">
          <a:xfrm>
            <a:off x="200025" y="1793875"/>
            <a:ext cx="1489075" cy="447675"/>
            <a:chOff x="345407" y="2651027"/>
            <a:chExt cx="1489075" cy="447506"/>
          </a:xfrm>
        </p:grpSpPr>
        <p:sp>
          <p:nvSpPr>
            <p:cNvPr id="55341" name="Rectangle 51">
              <a:extLst>
                <a:ext uri="{FF2B5EF4-FFF2-40B4-BE49-F238E27FC236}">
                  <a16:creationId xmlns:a16="http://schemas.microsoft.com/office/drawing/2014/main" id="{B956239B-C393-414E-BFC8-A7038B243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2651027"/>
              <a:ext cx="1489075" cy="447506"/>
            </a:xfrm>
            <a:prstGeom prst="rect">
              <a:avLst/>
            </a:prstGeom>
            <a:solidFill>
              <a:srgbClr val="A48E8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42" name="Rectangle 55">
              <a:extLst>
                <a:ext uri="{FF2B5EF4-FFF2-40B4-BE49-F238E27FC236}">
                  <a16:creationId xmlns:a16="http://schemas.microsoft.com/office/drawing/2014/main" id="{C9CBA493-43AD-4927-8466-732629BD7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2709300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모차르트</a:t>
              </a:r>
              <a:r>
                <a:rPr lang="en-US" altLang="ko-KR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!</a:t>
              </a:r>
            </a:p>
          </p:txBody>
        </p:sp>
      </p:grpSp>
      <p:grpSp>
        <p:nvGrpSpPr>
          <p:cNvPr id="55307" name="그룹 68">
            <a:extLst>
              <a:ext uri="{FF2B5EF4-FFF2-40B4-BE49-F238E27FC236}">
                <a16:creationId xmlns:a16="http://schemas.microsoft.com/office/drawing/2014/main" id="{69F3408E-14EE-4619-AE55-E118F462F79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451100"/>
            <a:ext cx="1489075" cy="447675"/>
            <a:chOff x="345407" y="2651027"/>
            <a:chExt cx="1489075" cy="447506"/>
          </a:xfrm>
        </p:grpSpPr>
        <p:sp>
          <p:nvSpPr>
            <p:cNvPr id="55339" name="Rectangle 51">
              <a:extLst>
                <a:ext uri="{FF2B5EF4-FFF2-40B4-BE49-F238E27FC236}">
                  <a16:creationId xmlns:a16="http://schemas.microsoft.com/office/drawing/2014/main" id="{69751CAA-C453-4E6F-9FDA-8A8B81A77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2651027"/>
              <a:ext cx="1489075" cy="447506"/>
            </a:xfrm>
            <a:prstGeom prst="rect">
              <a:avLst/>
            </a:prstGeom>
            <a:solidFill>
              <a:srgbClr val="A48E8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40" name="Rectangle 55">
              <a:extLst>
                <a:ext uri="{FF2B5EF4-FFF2-40B4-BE49-F238E27FC236}">
                  <a16:creationId xmlns:a16="http://schemas.microsoft.com/office/drawing/2014/main" id="{0C777CAA-6374-4EF5-B30F-8EF33D442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2709300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엘리자벳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08" name="그룹 71">
            <a:extLst>
              <a:ext uri="{FF2B5EF4-FFF2-40B4-BE49-F238E27FC236}">
                <a16:creationId xmlns:a16="http://schemas.microsoft.com/office/drawing/2014/main" id="{E58FF044-1C95-4FFE-92D3-184CC0321D24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3079750"/>
            <a:ext cx="1489075" cy="447675"/>
            <a:chOff x="345407" y="2651027"/>
            <a:chExt cx="1489075" cy="447506"/>
          </a:xfrm>
        </p:grpSpPr>
        <p:sp>
          <p:nvSpPr>
            <p:cNvPr id="55337" name="Rectangle 51">
              <a:extLst>
                <a:ext uri="{FF2B5EF4-FFF2-40B4-BE49-F238E27FC236}">
                  <a16:creationId xmlns:a16="http://schemas.microsoft.com/office/drawing/2014/main" id="{0E5987A4-B9AA-41DA-8DC0-B46452AF0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2651027"/>
              <a:ext cx="1489075" cy="447506"/>
            </a:xfrm>
            <a:prstGeom prst="rect">
              <a:avLst/>
            </a:prstGeom>
            <a:solidFill>
              <a:srgbClr val="A48E8A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38" name="Rectangle 55">
              <a:extLst>
                <a:ext uri="{FF2B5EF4-FFF2-40B4-BE49-F238E27FC236}">
                  <a16:creationId xmlns:a16="http://schemas.microsoft.com/office/drawing/2014/main" id="{6EAFBE7D-BF99-4AD9-A2F8-341FA0142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2709300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레베카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09" name="그룹 74">
            <a:extLst>
              <a:ext uri="{FF2B5EF4-FFF2-40B4-BE49-F238E27FC236}">
                <a16:creationId xmlns:a16="http://schemas.microsoft.com/office/drawing/2014/main" id="{1A8549CE-C98E-4354-AF51-5E199A42044A}"/>
              </a:ext>
            </a:extLst>
          </p:cNvPr>
          <p:cNvGrpSpPr>
            <a:grpSpLocks/>
          </p:cNvGrpSpPr>
          <p:nvPr/>
        </p:nvGrpSpPr>
        <p:grpSpPr bwMode="auto">
          <a:xfrm>
            <a:off x="3689350" y="1827213"/>
            <a:ext cx="1489075" cy="449262"/>
            <a:chOff x="345407" y="3301741"/>
            <a:chExt cx="1489075" cy="449000"/>
          </a:xfrm>
        </p:grpSpPr>
        <p:sp>
          <p:nvSpPr>
            <p:cNvPr id="55335" name="Rectangle 52">
              <a:extLst>
                <a:ext uri="{FF2B5EF4-FFF2-40B4-BE49-F238E27FC236}">
                  <a16:creationId xmlns:a16="http://schemas.microsoft.com/office/drawing/2014/main" id="{27176445-1690-43DC-AA5F-3AD1E21AF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3301741"/>
              <a:ext cx="1489075" cy="449000"/>
            </a:xfrm>
            <a:prstGeom prst="rect">
              <a:avLst/>
            </a:prstGeom>
            <a:solidFill>
              <a:srgbClr val="7DA8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36" name="Rectangle 56">
              <a:extLst>
                <a:ext uri="{FF2B5EF4-FFF2-40B4-BE49-F238E27FC236}">
                  <a16:creationId xmlns:a16="http://schemas.microsoft.com/office/drawing/2014/main" id="{0F9B4AC7-0023-4FF2-AC14-EACE28B3C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3360761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경기도립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10" name="그룹 77">
            <a:extLst>
              <a:ext uri="{FF2B5EF4-FFF2-40B4-BE49-F238E27FC236}">
                <a16:creationId xmlns:a16="http://schemas.microsoft.com/office/drawing/2014/main" id="{EBB946D1-A7F3-44C0-84A5-A062894DF5EE}"/>
              </a:ext>
            </a:extLst>
          </p:cNvPr>
          <p:cNvGrpSpPr>
            <a:grpSpLocks/>
          </p:cNvGrpSpPr>
          <p:nvPr/>
        </p:nvGrpSpPr>
        <p:grpSpPr bwMode="auto">
          <a:xfrm>
            <a:off x="3695700" y="2427288"/>
            <a:ext cx="1489075" cy="449262"/>
            <a:chOff x="345407" y="3301741"/>
            <a:chExt cx="1489075" cy="449000"/>
          </a:xfrm>
        </p:grpSpPr>
        <p:sp>
          <p:nvSpPr>
            <p:cNvPr id="55333" name="Rectangle 52">
              <a:extLst>
                <a:ext uri="{FF2B5EF4-FFF2-40B4-BE49-F238E27FC236}">
                  <a16:creationId xmlns:a16="http://schemas.microsoft.com/office/drawing/2014/main" id="{5EE23F8B-492B-4F4E-BA3A-21A6B3B9E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3301741"/>
              <a:ext cx="1489075" cy="449000"/>
            </a:xfrm>
            <a:prstGeom prst="rect">
              <a:avLst/>
            </a:prstGeom>
            <a:solidFill>
              <a:srgbClr val="7DA8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34" name="Rectangle 56">
              <a:extLst>
                <a:ext uri="{FF2B5EF4-FFF2-40B4-BE49-F238E27FC236}">
                  <a16:creationId xmlns:a16="http://schemas.microsoft.com/office/drawing/2014/main" id="{3CB6AF2E-B0DC-463F-ABAB-ED080A4DF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3360761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원네이션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11" name="그룹 80">
            <a:extLst>
              <a:ext uri="{FF2B5EF4-FFF2-40B4-BE49-F238E27FC236}">
                <a16:creationId xmlns:a16="http://schemas.microsoft.com/office/drawing/2014/main" id="{4CF889CB-E49F-4AF2-8F9A-9F46EDA146B7}"/>
              </a:ext>
            </a:extLst>
          </p:cNvPr>
          <p:cNvGrpSpPr>
            <a:grpSpLocks/>
          </p:cNvGrpSpPr>
          <p:nvPr/>
        </p:nvGrpSpPr>
        <p:grpSpPr bwMode="auto">
          <a:xfrm>
            <a:off x="3695700" y="3078163"/>
            <a:ext cx="1489075" cy="449262"/>
            <a:chOff x="345407" y="3301741"/>
            <a:chExt cx="1489075" cy="449000"/>
          </a:xfrm>
        </p:grpSpPr>
        <p:sp>
          <p:nvSpPr>
            <p:cNvPr id="55331" name="Rectangle 52">
              <a:extLst>
                <a:ext uri="{FF2B5EF4-FFF2-40B4-BE49-F238E27FC236}">
                  <a16:creationId xmlns:a16="http://schemas.microsoft.com/office/drawing/2014/main" id="{C04A2821-C3EE-42E9-8A95-C244333C3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3301741"/>
              <a:ext cx="1489075" cy="449000"/>
            </a:xfrm>
            <a:prstGeom prst="rect">
              <a:avLst/>
            </a:prstGeom>
            <a:solidFill>
              <a:srgbClr val="7DA8A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32" name="Rectangle 56">
              <a:extLst>
                <a:ext uri="{FF2B5EF4-FFF2-40B4-BE49-F238E27FC236}">
                  <a16:creationId xmlns:a16="http://schemas.microsoft.com/office/drawing/2014/main" id="{617EC440-EF3A-4205-B746-FDF8E40B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3360761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조성진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12" name="그룹 83">
            <a:extLst>
              <a:ext uri="{FF2B5EF4-FFF2-40B4-BE49-F238E27FC236}">
                <a16:creationId xmlns:a16="http://schemas.microsoft.com/office/drawing/2014/main" id="{DE2A2E03-9F96-4FC3-974A-7056C8E8C35D}"/>
              </a:ext>
            </a:extLst>
          </p:cNvPr>
          <p:cNvGrpSpPr>
            <a:grpSpLocks/>
          </p:cNvGrpSpPr>
          <p:nvPr/>
        </p:nvGrpSpPr>
        <p:grpSpPr bwMode="auto">
          <a:xfrm>
            <a:off x="1871663" y="4313238"/>
            <a:ext cx="1489075" cy="449262"/>
            <a:chOff x="345407" y="3953201"/>
            <a:chExt cx="1489075" cy="449000"/>
          </a:xfrm>
        </p:grpSpPr>
        <p:sp>
          <p:nvSpPr>
            <p:cNvPr id="55329" name="Rectangle 53">
              <a:extLst>
                <a:ext uri="{FF2B5EF4-FFF2-40B4-BE49-F238E27FC236}">
                  <a16:creationId xmlns:a16="http://schemas.microsoft.com/office/drawing/2014/main" id="{830167AA-8BD0-470F-89FA-8EF14A657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3953201"/>
              <a:ext cx="1489075" cy="449000"/>
            </a:xfrm>
            <a:prstGeom prst="rect">
              <a:avLst/>
            </a:prstGeom>
            <a:solidFill>
              <a:srgbClr val="9CA18C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30" name="Rectangle 57">
              <a:extLst>
                <a:ext uri="{FF2B5EF4-FFF2-40B4-BE49-F238E27FC236}">
                  <a16:creationId xmlns:a16="http://schemas.microsoft.com/office/drawing/2014/main" id="{7EE58DB1-8F3B-4FBA-B0A7-8126DE94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4012221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국립발레단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13" name="그룹 86">
            <a:extLst>
              <a:ext uri="{FF2B5EF4-FFF2-40B4-BE49-F238E27FC236}">
                <a16:creationId xmlns:a16="http://schemas.microsoft.com/office/drawing/2014/main" id="{43C31BC4-4C09-464D-94FF-BE62B2C535BA}"/>
              </a:ext>
            </a:extLst>
          </p:cNvPr>
          <p:cNvGrpSpPr>
            <a:grpSpLocks/>
          </p:cNvGrpSpPr>
          <p:nvPr/>
        </p:nvGrpSpPr>
        <p:grpSpPr bwMode="auto">
          <a:xfrm>
            <a:off x="1863725" y="5613400"/>
            <a:ext cx="1489075" cy="449263"/>
            <a:chOff x="345407" y="3953201"/>
            <a:chExt cx="1489075" cy="449000"/>
          </a:xfrm>
        </p:grpSpPr>
        <p:sp>
          <p:nvSpPr>
            <p:cNvPr id="55327" name="Rectangle 53">
              <a:extLst>
                <a:ext uri="{FF2B5EF4-FFF2-40B4-BE49-F238E27FC236}">
                  <a16:creationId xmlns:a16="http://schemas.microsoft.com/office/drawing/2014/main" id="{04F83052-0598-4522-9263-101330230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3953201"/>
              <a:ext cx="1489075" cy="449000"/>
            </a:xfrm>
            <a:prstGeom prst="rect">
              <a:avLst/>
            </a:prstGeom>
            <a:solidFill>
              <a:srgbClr val="9CA18C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28" name="Rectangle 57">
              <a:extLst>
                <a:ext uri="{FF2B5EF4-FFF2-40B4-BE49-F238E27FC236}">
                  <a16:creationId xmlns:a16="http://schemas.microsoft.com/office/drawing/2014/main" id="{01ED586C-4AC9-4915-B048-2C274DD93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4012221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전주시립발레단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14" name="그룹 89">
            <a:extLst>
              <a:ext uri="{FF2B5EF4-FFF2-40B4-BE49-F238E27FC236}">
                <a16:creationId xmlns:a16="http://schemas.microsoft.com/office/drawing/2014/main" id="{56486FA1-5A82-4C2B-B915-EA70FE564470}"/>
              </a:ext>
            </a:extLst>
          </p:cNvPr>
          <p:cNvGrpSpPr>
            <a:grpSpLocks/>
          </p:cNvGrpSpPr>
          <p:nvPr/>
        </p:nvGrpSpPr>
        <p:grpSpPr bwMode="auto">
          <a:xfrm>
            <a:off x="1863725" y="6275388"/>
            <a:ext cx="1489075" cy="449262"/>
            <a:chOff x="345407" y="3953201"/>
            <a:chExt cx="1489075" cy="449000"/>
          </a:xfrm>
        </p:grpSpPr>
        <p:sp>
          <p:nvSpPr>
            <p:cNvPr id="55325" name="Rectangle 53">
              <a:extLst>
                <a:ext uri="{FF2B5EF4-FFF2-40B4-BE49-F238E27FC236}">
                  <a16:creationId xmlns:a16="http://schemas.microsoft.com/office/drawing/2014/main" id="{67768859-D34D-40D7-9014-3CE3F06F4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3953201"/>
              <a:ext cx="1489075" cy="449000"/>
            </a:xfrm>
            <a:prstGeom prst="rect">
              <a:avLst/>
            </a:prstGeom>
            <a:solidFill>
              <a:srgbClr val="9CA18C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26" name="Rectangle 57">
              <a:extLst>
                <a:ext uri="{FF2B5EF4-FFF2-40B4-BE49-F238E27FC236}">
                  <a16:creationId xmlns:a16="http://schemas.microsoft.com/office/drawing/2014/main" id="{418CEF5D-5A55-472A-B188-7C92FFE8C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4012221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서울발레시어터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15" name="그룹 92">
            <a:extLst>
              <a:ext uri="{FF2B5EF4-FFF2-40B4-BE49-F238E27FC236}">
                <a16:creationId xmlns:a16="http://schemas.microsoft.com/office/drawing/2014/main" id="{16274D62-98DE-403D-997A-9F36860172E4}"/>
              </a:ext>
            </a:extLst>
          </p:cNvPr>
          <p:cNvGrpSpPr>
            <a:grpSpLocks/>
          </p:cNvGrpSpPr>
          <p:nvPr/>
        </p:nvGrpSpPr>
        <p:grpSpPr bwMode="auto">
          <a:xfrm>
            <a:off x="5524500" y="4973638"/>
            <a:ext cx="1489075" cy="447675"/>
            <a:chOff x="345407" y="4604662"/>
            <a:chExt cx="1489075" cy="448253"/>
          </a:xfrm>
        </p:grpSpPr>
        <p:sp>
          <p:nvSpPr>
            <p:cNvPr id="55323" name="Rectangle 54">
              <a:extLst>
                <a:ext uri="{FF2B5EF4-FFF2-40B4-BE49-F238E27FC236}">
                  <a16:creationId xmlns:a16="http://schemas.microsoft.com/office/drawing/2014/main" id="{3DF1C17B-6A33-49AD-A962-FEF1B3701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4604662"/>
              <a:ext cx="1489075" cy="448253"/>
            </a:xfrm>
            <a:prstGeom prst="rect">
              <a:avLst/>
            </a:prstGeom>
            <a:solidFill>
              <a:srgbClr val="F14E38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24" name="Rectangle 58">
              <a:extLst>
                <a:ext uri="{FF2B5EF4-FFF2-40B4-BE49-F238E27FC236}">
                  <a16:creationId xmlns:a16="http://schemas.microsoft.com/office/drawing/2014/main" id="{9E450BF4-3DAF-49FD-AA47-622474AB5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4663682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전통무용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16" name="그룹 95">
            <a:extLst>
              <a:ext uri="{FF2B5EF4-FFF2-40B4-BE49-F238E27FC236}">
                <a16:creationId xmlns:a16="http://schemas.microsoft.com/office/drawing/2014/main" id="{315AC5D4-6C6D-49E6-A78F-466B27C49BC5}"/>
              </a:ext>
            </a:extLst>
          </p:cNvPr>
          <p:cNvGrpSpPr>
            <a:grpSpLocks/>
          </p:cNvGrpSpPr>
          <p:nvPr/>
        </p:nvGrpSpPr>
        <p:grpSpPr bwMode="auto">
          <a:xfrm>
            <a:off x="5521325" y="5603875"/>
            <a:ext cx="1489075" cy="449263"/>
            <a:chOff x="345407" y="4604662"/>
            <a:chExt cx="1489075" cy="448253"/>
          </a:xfrm>
        </p:grpSpPr>
        <p:sp>
          <p:nvSpPr>
            <p:cNvPr id="55321" name="Rectangle 54">
              <a:extLst>
                <a:ext uri="{FF2B5EF4-FFF2-40B4-BE49-F238E27FC236}">
                  <a16:creationId xmlns:a16="http://schemas.microsoft.com/office/drawing/2014/main" id="{0DD87417-0BEE-422B-B1AF-D1E3A2F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4604662"/>
              <a:ext cx="1489075" cy="448253"/>
            </a:xfrm>
            <a:prstGeom prst="rect">
              <a:avLst/>
            </a:prstGeom>
            <a:solidFill>
              <a:srgbClr val="F14E38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22" name="Rectangle 58">
              <a:extLst>
                <a:ext uri="{FF2B5EF4-FFF2-40B4-BE49-F238E27FC236}">
                  <a16:creationId xmlns:a16="http://schemas.microsoft.com/office/drawing/2014/main" id="{F2BD5A85-782A-4A7D-B7DE-D247397D0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4663682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창작국악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grpSp>
        <p:nvGrpSpPr>
          <p:cNvPr id="55317" name="그룹 98">
            <a:extLst>
              <a:ext uri="{FF2B5EF4-FFF2-40B4-BE49-F238E27FC236}">
                <a16:creationId xmlns:a16="http://schemas.microsoft.com/office/drawing/2014/main" id="{17A1F67D-ED53-4F41-995C-1FEE91137D9E}"/>
              </a:ext>
            </a:extLst>
          </p:cNvPr>
          <p:cNvGrpSpPr>
            <a:grpSpLocks/>
          </p:cNvGrpSpPr>
          <p:nvPr/>
        </p:nvGrpSpPr>
        <p:grpSpPr bwMode="auto">
          <a:xfrm>
            <a:off x="5527675" y="6248400"/>
            <a:ext cx="1489075" cy="447675"/>
            <a:chOff x="345407" y="4604662"/>
            <a:chExt cx="1489075" cy="448253"/>
          </a:xfrm>
        </p:grpSpPr>
        <p:sp>
          <p:nvSpPr>
            <p:cNvPr id="55319" name="Rectangle 54">
              <a:extLst>
                <a:ext uri="{FF2B5EF4-FFF2-40B4-BE49-F238E27FC236}">
                  <a16:creationId xmlns:a16="http://schemas.microsoft.com/office/drawing/2014/main" id="{01EC6306-E803-4F89-9A7B-359591D8D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07" y="4604662"/>
              <a:ext cx="1489075" cy="448253"/>
            </a:xfrm>
            <a:prstGeom prst="rect">
              <a:avLst/>
            </a:prstGeom>
            <a:solidFill>
              <a:srgbClr val="F14E38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55320" name="Rectangle 58">
              <a:extLst>
                <a:ext uri="{FF2B5EF4-FFF2-40B4-BE49-F238E27FC236}">
                  <a16:creationId xmlns:a16="http://schemas.microsoft.com/office/drawing/2014/main" id="{3CB61D6F-761F-4686-8DB8-690C1A2AF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7" y="4663682"/>
              <a:ext cx="1148065" cy="32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Open Sans Light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기타</a:t>
              </a:r>
              <a:endParaRPr lang="en-US" altLang="ko-KR" sz="1200">
                <a:solidFill>
                  <a:srgbClr val="FFFFFF"/>
                </a:solidFill>
                <a:latin typeface="Open Sans Light" pitchFamily="34" charset="0"/>
                <a:ea typeface="ヒラギノ角ゴ ProN W3"/>
                <a:cs typeface="ヒラギノ角ゴ ProN W3"/>
                <a:sym typeface="Open Sans Light" pitchFamily="34" charset="0"/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80E1654-5B1E-4413-9893-982B98536441}"/>
              </a:ext>
            </a:extLst>
          </p:cNvPr>
          <p:cNvSpPr/>
          <p:nvPr/>
        </p:nvSpPr>
        <p:spPr bwMode="auto">
          <a:xfrm>
            <a:off x="7494788" y="287248"/>
            <a:ext cx="10054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장르</a:t>
            </a:r>
            <a:endParaRPr kumimoji="0"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그림 4">
            <a:extLst>
              <a:ext uri="{FF2B5EF4-FFF2-40B4-BE49-F238E27FC236}">
                <a16:creationId xmlns:a16="http://schemas.microsoft.com/office/drawing/2014/main" id="{CC4680CB-AD30-4AA3-AEA7-F8B73312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7" t="14001" r="40169" b="34171"/>
          <a:stretch>
            <a:fillRect/>
          </a:stretch>
        </p:blipFill>
        <p:spPr bwMode="auto">
          <a:xfrm>
            <a:off x="5580063" y="1423988"/>
            <a:ext cx="2568575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17">
            <a:extLst>
              <a:ext uri="{FF2B5EF4-FFF2-40B4-BE49-F238E27FC236}">
                <a16:creationId xmlns:a16="http://schemas.microsoft.com/office/drawing/2014/main" id="{9E58EA4C-A4AB-4836-A84C-D4ABD72D8691}"/>
              </a:ext>
            </a:extLst>
          </p:cNvPr>
          <p:cNvSpPr>
            <a:spLocks/>
          </p:cNvSpPr>
          <p:nvPr/>
        </p:nvSpPr>
        <p:spPr bwMode="auto">
          <a:xfrm>
            <a:off x="442913" y="5219700"/>
            <a:ext cx="1406525" cy="371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박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효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신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</p:txBody>
      </p:sp>
      <p:sp>
        <p:nvSpPr>
          <p:cNvPr id="52" name="Rectangle 17">
            <a:extLst>
              <a:ext uri="{FF2B5EF4-FFF2-40B4-BE49-F238E27FC236}">
                <a16:creationId xmlns:a16="http://schemas.microsoft.com/office/drawing/2014/main" id="{48462674-F393-416F-BD2D-18C726DA2F32}"/>
              </a:ext>
            </a:extLst>
          </p:cNvPr>
          <p:cNvSpPr>
            <a:spLocks/>
          </p:cNvSpPr>
          <p:nvPr/>
        </p:nvSpPr>
        <p:spPr bwMode="auto">
          <a:xfrm>
            <a:off x="1041400" y="5237163"/>
            <a:ext cx="1404938" cy="371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박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은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태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</p:txBody>
      </p:sp>
      <p:sp>
        <p:nvSpPr>
          <p:cNvPr id="53" name="Rectangle 17">
            <a:extLst>
              <a:ext uri="{FF2B5EF4-FFF2-40B4-BE49-F238E27FC236}">
                <a16:creationId xmlns:a16="http://schemas.microsoft.com/office/drawing/2014/main" id="{C773AD78-6B7C-4DC4-B238-E1821A2A60EC}"/>
              </a:ext>
            </a:extLst>
          </p:cNvPr>
          <p:cNvSpPr>
            <a:spLocks/>
          </p:cNvSpPr>
          <p:nvPr/>
        </p:nvSpPr>
        <p:spPr bwMode="auto">
          <a:xfrm>
            <a:off x="1598613" y="5219700"/>
            <a:ext cx="1404937" cy="371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주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현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</p:txBody>
      </p:sp>
      <p:sp>
        <p:nvSpPr>
          <p:cNvPr id="54" name="Rectangle 17">
            <a:extLst>
              <a:ext uri="{FF2B5EF4-FFF2-40B4-BE49-F238E27FC236}">
                <a16:creationId xmlns:a16="http://schemas.microsoft.com/office/drawing/2014/main" id="{45B3BA96-EDEC-4AC5-9D59-216D3E0E5178}"/>
              </a:ext>
            </a:extLst>
          </p:cNvPr>
          <p:cNvSpPr>
            <a:spLocks/>
          </p:cNvSpPr>
          <p:nvPr/>
        </p:nvSpPr>
        <p:spPr bwMode="auto">
          <a:xfrm>
            <a:off x="3127375" y="5218113"/>
            <a:ext cx="1404938" cy="3730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성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진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</p:txBody>
      </p:sp>
      <p:sp>
        <p:nvSpPr>
          <p:cNvPr id="55" name="Rectangle 17">
            <a:extLst>
              <a:ext uri="{FF2B5EF4-FFF2-40B4-BE49-F238E27FC236}">
                <a16:creationId xmlns:a16="http://schemas.microsoft.com/office/drawing/2014/main" id="{57FAA301-C9D8-4CA2-95DE-9FF124A4A628}"/>
              </a:ext>
            </a:extLst>
          </p:cNvPr>
          <p:cNvSpPr>
            <a:spLocks/>
          </p:cNvSpPr>
          <p:nvPr/>
        </p:nvSpPr>
        <p:spPr bwMode="auto">
          <a:xfrm>
            <a:off x="3684588" y="5218113"/>
            <a:ext cx="1404937" cy="3730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수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미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</p:txBody>
      </p:sp>
      <p:sp>
        <p:nvSpPr>
          <p:cNvPr id="69" name="Rectangle 17">
            <a:extLst>
              <a:ext uri="{FF2B5EF4-FFF2-40B4-BE49-F238E27FC236}">
                <a16:creationId xmlns:a16="http://schemas.microsoft.com/office/drawing/2014/main" id="{4286A9C9-DF9C-44B9-AA53-CCDA82F7C575}"/>
              </a:ext>
            </a:extLst>
          </p:cNvPr>
          <p:cNvSpPr>
            <a:spLocks/>
          </p:cNvSpPr>
          <p:nvPr/>
        </p:nvSpPr>
        <p:spPr bwMode="auto">
          <a:xfrm>
            <a:off x="4325938" y="5233988"/>
            <a:ext cx="1296987" cy="3730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정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명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훈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</p:txBody>
      </p:sp>
      <p:sp>
        <p:nvSpPr>
          <p:cNvPr id="70" name="Rectangle 17">
            <a:extLst>
              <a:ext uri="{FF2B5EF4-FFF2-40B4-BE49-F238E27FC236}">
                <a16:creationId xmlns:a16="http://schemas.microsoft.com/office/drawing/2014/main" id="{47C26346-3AE1-4B73-A770-B472FB1CAF8B}"/>
              </a:ext>
            </a:extLst>
          </p:cNvPr>
          <p:cNvSpPr>
            <a:spLocks/>
          </p:cNvSpPr>
          <p:nvPr/>
        </p:nvSpPr>
        <p:spPr bwMode="auto">
          <a:xfrm>
            <a:off x="5830888" y="5235575"/>
            <a:ext cx="1404937" cy="371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김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주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원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</p:txBody>
      </p:sp>
      <p:sp>
        <p:nvSpPr>
          <p:cNvPr id="71" name="Rectangle 17">
            <a:extLst>
              <a:ext uri="{FF2B5EF4-FFF2-40B4-BE49-F238E27FC236}">
                <a16:creationId xmlns:a16="http://schemas.microsoft.com/office/drawing/2014/main" id="{CA53F01D-F475-4C22-A266-FB657D7CDDC9}"/>
              </a:ext>
            </a:extLst>
          </p:cNvPr>
          <p:cNvSpPr>
            <a:spLocks/>
          </p:cNvSpPr>
          <p:nvPr/>
        </p:nvSpPr>
        <p:spPr bwMode="auto">
          <a:xfrm>
            <a:off x="6372225" y="5233988"/>
            <a:ext cx="1404938" cy="3730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김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지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영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</p:txBody>
      </p:sp>
      <p:sp>
        <p:nvSpPr>
          <p:cNvPr id="72" name="Rectangle 17">
            <a:extLst>
              <a:ext uri="{FF2B5EF4-FFF2-40B4-BE49-F238E27FC236}">
                <a16:creationId xmlns:a16="http://schemas.microsoft.com/office/drawing/2014/main" id="{3DA87875-D0C0-422D-872D-ACC405265266}"/>
              </a:ext>
            </a:extLst>
          </p:cNvPr>
          <p:cNvSpPr>
            <a:spLocks/>
          </p:cNvSpPr>
          <p:nvPr/>
        </p:nvSpPr>
        <p:spPr bwMode="auto">
          <a:xfrm>
            <a:off x="6948488" y="5227638"/>
            <a:ext cx="1404937" cy="371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신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승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  <a:p>
            <a:pPr algn="ctr" eaLnBrk="1" latin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ヒラギノ角ゴ ProN W3"/>
                <a:cs typeface="ヒラギノ角ゴ ProN W3"/>
                <a:sym typeface="Open Sans Light" pitchFamily="34" charset="0"/>
              </a:rPr>
              <a:t>원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ヒラギノ角ゴ ProN W3"/>
              <a:cs typeface="ヒラギノ角ゴ ProN W3"/>
              <a:sym typeface="Open Sans Light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3B6182-02EA-4964-B217-DAFAF0563118}"/>
              </a:ext>
            </a:extLst>
          </p:cNvPr>
          <p:cNvSpPr/>
          <p:nvPr/>
        </p:nvSpPr>
        <p:spPr>
          <a:xfrm>
            <a:off x="7421563" y="3563938"/>
            <a:ext cx="452437" cy="1152525"/>
          </a:xfrm>
          <a:prstGeom prst="rect">
            <a:avLst/>
          </a:prstGeom>
          <a:solidFill>
            <a:srgbClr val="F14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49C8C5-41F6-4B24-AC4E-35D8CFD840CB}"/>
              </a:ext>
            </a:extLst>
          </p:cNvPr>
          <p:cNvSpPr/>
          <p:nvPr/>
        </p:nvSpPr>
        <p:spPr>
          <a:xfrm>
            <a:off x="6275388" y="2671763"/>
            <a:ext cx="463550" cy="2057400"/>
          </a:xfrm>
          <a:prstGeom prst="rect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ABD321-A1A5-4F14-ADE5-094B01AD2A3F}"/>
              </a:ext>
            </a:extLst>
          </p:cNvPr>
          <p:cNvSpPr/>
          <p:nvPr/>
        </p:nvSpPr>
        <p:spPr>
          <a:xfrm>
            <a:off x="6865938" y="2919413"/>
            <a:ext cx="452437" cy="1800225"/>
          </a:xfrm>
          <a:prstGeom prst="rect">
            <a:avLst/>
          </a:prstGeom>
          <a:solidFill>
            <a:srgbClr val="7D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008F4FC-1528-4BB0-8334-4CA003E5B631}"/>
              </a:ext>
            </a:extLst>
          </p:cNvPr>
          <p:cNvSpPr/>
          <p:nvPr/>
        </p:nvSpPr>
        <p:spPr>
          <a:xfrm>
            <a:off x="7358448" y="3708218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40%</a:t>
            </a:r>
            <a:endParaRPr kumimoji="0"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7D2D8F-29E0-4D56-B3EB-944B8B7C4570}"/>
              </a:ext>
            </a:extLst>
          </p:cNvPr>
          <p:cNvSpPr/>
          <p:nvPr/>
        </p:nvSpPr>
        <p:spPr>
          <a:xfrm>
            <a:off x="6213943" y="2788646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77%</a:t>
            </a:r>
            <a:endParaRPr kumimoji="0"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8462D63-4EF7-4CED-9368-305E8A7EE2DB}"/>
              </a:ext>
            </a:extLst>
          </p:cNvPr>
          <p:cNvSpPr/>
          <p:nvPr/>
        </p:nvSpPr>
        <p:spPr>
          <a:xfrm>
            <a:off x="6797795" y="3039866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64%</a:t>
            </a:r>
            <a:endParaRPr kumimoji="0"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grpSp>
        <p:nvGrpSpPr>
          <p:cNvPr id="57362" name="그룹 2">
            <a:extLst>
              <a:ext uri="{FF2B5EF4-FFF2-40B4-BE49-F238E27FC236}">
                <a16:creationId xmlns:a16="http://schemas.microsoft.com/office/drawing/2014/main" id="{D470A0BA-AA95-4EB1-BB30-1F235654A861}"/>
              </a:ext>
            </a:extLst>
          </p:cNvPr>
          <p:cNvGrpSpPr>
            <a:grpSpLocks/>
          </p:cNvGrpSpPr>
          <p:nvPr/>
        </p:nvGrpSpPr>
        <p:grpSpPr bwMode="auto">
          <a:xfrm>
            <a:off x="2867025" y="1482725"/>
            <a:ext cx="2568575" cy="3517900"/>
            <a:chOff x="2550304" y="1482283"/>
            <a:chExt cx="2568885" cy="3517900"/>
          </a:xfrm>
        </p:grpSpPr>
        <p:pic>
          <p:nvPicPr>
            <p:cNvPr id="57375" name="그림 4">
              <a:extLst>
                <a:ext uri="{FF2B5EF4-FFF2-40B4-BE49-F238E27FC236}">
                  <a16:creationId xmlns:a16="http://schemas.microsoft.com/office/drawing/2014/main" id="{1868DE44-C33C-4D6D-84AC-D45F7BC59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37" t="14001" r="40169" b="34171"/>
            <a:stretch>
              <a:fillRect/>
            </a:stretch>
          </p:blipFill>
          <p:spPr bwMode="auto">
            <a:xfrm>
              <a:off x="2550304" y="1482283"/>
              <a:ext cx="256888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EF9CE83-9DD1-40A8-BDB3-FDEF0A648A5C}"/>
                </a:ext>
              </a:extLst>
            </p:cNvPr>
            <p:cNvSpPr/>
            <p:nvPr/>
          </p:nvSpPr>
          <p:spPr>
            <a:xfrm>
              <a:off x="4406316" y="3701608"/>
              <a:ext cx="452492" cy="1028700"/>
            </a:xfrm>
            <a:prstGeom prst="rect">
              <a:avLst/>
            </a:prstGeom>
            <a:solidFill>
              <a:srgbClr val="F14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9D307DF-9166-4EA9-8FD0-E8F2F2E08481}"/>
                </a:ext>
              </a:extLst>
            </p:cNvPr>
            <p:cNvSpPr/>
            <p:nvPr/>
          </p:nvSpPr>
          <p:spPr>
            <a:xfrm>
              <a:off x="3817282" y="4447733"/>
              <a:ext cx="504886" cy="282575"/>
            </a:xfrm>
            <a:prstGeom prst="rect">
              <a:avLst/>
            </a:prstGeom>
            <a:solidFill>
              <a:srgbClr val="A48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4C30104-37A0-4D8D-A780-DC306721E900}"/>
                </a:ext>
              </a:extLst>
            </p:cNvPr>
            <p:cNvSpPr/>
            <p:nvPr/>
          </p:nvSpPr>
          <p:spPr>
            <a:xfrm>
              <a:off x="3231424" y="2453833"/>
              <a:ext cx="476307" cy="2276475"/>
            </a:xfrm>
            <a:prstGeom prst="rect">
              <a:avLst/>
            </a:prstGeom>
            <a:solidFill>
              <a:srgbClr val="7DA8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421D3FC-968E-4136-AF1F-A1224BF1DF59}"/>
                </a:ext>
              </a:extLst>
            </p:cNvPr>
            <p:cNvSpPr/>
            <p:nvPr/>
          </p:nvSpPr>
          <p:spPr>
            <a:xfrm>
              <a:off x="4327101" y="3784894"/>
              <a:ext cx="5838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rPr>
                <a:t>30%</a:t>
              </a:r>
              <a:endParaRPr kumimoji="0"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C76D4ED-24EC-4BAB-851F-0ED09192B4C9}"/>
                </a:ext>
              </a:extLst>
            </p:cNvPr>
            <p:cNvSpPr/>
            <p:nvPr/>
          </p:nvSpPr>
          <p:spPr>
            <a:xfrm>
              <a:off x="3782331" y="4404184"/>
              <a:ext cx="4667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rPr>
                <a:t>7%</a:t>
              </a:r>
              <a:endParaRPr kumimoji="0"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ACDB695-1914-4C77-B404-E53A8413590A}"/>
                </a:ext>
              </a:extLst>
            </p:cNvPr>
            <p:cNvSpPr/>
            <p:nvPr/>
          </p:nvSpPr>
          <p:spPr>
            <a:xfrm>
              <a:off x="3198517" y="2504532"/>
              <a:ext cx="5838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rPr>
                <a:t>90%</a:t>
              </a:r>
              <a:endParaRPr kumimoji="0"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57363" name="그룹 3">
            <a:extLst>
              <a:ext uri="{FF2B5EF4-FFF2-40B4-BE49-F238E27FC236}">
                <a16:creationId xmlns:a16="http://schemas.microsoft.com/office/drawing/2014/main" id="{95926C39-DF93-4E00-B897-7994BC92D654}"/>
              </a:ext>
            </a:extLst>
          </p:cNvPr>
          <p:cNvGrpSpPr>
            <a:grpSpLocks/>
          </p:cNvGrpSpPr>
          <p:nvPr/>
        </p:nvGrpSpPr>
        <p:grpSpPr bwMode="auto">
          <a:xfrm>
            <a:off x="203200" y="1484313"/>
            <a:ext cx="2568575" cy="3517900"/>
            <a:chOff x="202915" y="1575668"/>
            <a:chExt cx="2568885" cy="3517900"/>
          </a:xfrm>
        </p:grpSpPr>
        <p:pic>
          <p:nvPicPr>
            <p:cNvPr id="57368" name="그림 4">
              <a:extLst>
                <a:ext uri="{FF2B5EF4-FFF2-40B4-BE49-F238E27FC236}">
                  <a16:creationId xmlns:a16="http://schemas.microsoft.com/office/drawing/2014/main" id="{2CBC83E4-F211-439B-827D-5F22C55D5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37" t="14001" r="40169" b="34171"/>
            <a:stretch>
              <a:fillRect/>
            </a:stretch>
          </p:blipFill>
          <p:spPr bwMode="auto">
            <a:xfrm>
              <a:off x="202915" y="1575668"/>
              <a:ext cx="2568885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9E6F47B-D8B1-43E3-BC87-2DFFECC72531}"/>
                </a:ext>
              </a:extLst>
            </p:cNvPr>
            <p:cNvSpPr/>
            <p:nvPr/>
          </p:nvSpPr>
          <p:spPr>
            <a:xfrm>
              <a:off x="2049401" y="4301405"/>
              <a:ext cx="444554" cy="512763"/>
            </a:xfrm>
            <a:prstGeom prst="rect">
              <a:avLst/>
            </a:prstGeom>
            <a:solidFill>
              <a:srgbClr val="F14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8090A94-37F2-467F-9EF7-7C3860B03A6F}"/>
                </a:ext>
              </a:extLst>
            </p:cNvPr>
            <p:cNvSpPr/>
            <p:nvPr/>
          </p:nvSpPr>
          <p:spPr>
            <a:xfrm>
              <a:off x="1463542" y="3344143"/>
              <a:ext cx="492184" cy="1465262"/>
            </a:xfrm>
            <a:prstGeom prst="rect">
              <a:avLst/>
            </a:prstGeom>
            <a:solidFill>
              <a:srgbClr val="A48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7509210-AF9B-43C6-B2EF-F12CEC9E5A6C}"/>
                </a:ext>
              </a:extLst>
            </p:cNvPr>
            <p:cNvSpPr/>
            <p:nvPr/>
          </p:nvSpPr>
          <p:spPr>
            <a:xfrm>
              <a:off x="868158" y="2925043"/>
              <a:ext cx="487421" cy="1871662"/>
            </a:xfrm>
            <a:prstGeom prst="rect">
              <a:avLst/>
            </a:prstGeom>
            <a:solidFill>
              <a:srgbClr val="7DA8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08ECB18-B832-427E-A0EF-EAD3C2352521}"/>
                </a:ext>
              </a:extLst>
            </p:cNvPr>
            <p:cNvSpPr/>
            <p:nvPr/>
          </p:nvSpPr>
          <p:spPr>
            <a:xfrm rot="16200000">
              <a:off x="786656" y="3217313"/>
              <a:ext cx="5838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rPr>
                <a:t>55%</a:t>
              </a:r>
              <a:endParaRPr kumimoji="0"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2AF26F-513F-4C29-9D54-02E90BBF03B0}"/>
                </a:ext>
              </a:extLst>
            </p:cNvPr>
            <p:cNvSpPr/>
            <p:nvPr/>
          </p:nvSpPr>
          <p:spPr>
            <a:xfrm rot="16200000">
              <a:off x="1402303" y="3574527"/>
              <a:ext cx="636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rPr>
                <a:t>40 %</a:t>
              </a:r>
              <a:endParaRPr kumimoji="0"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773F714-7957-4A6C-8879-E65F39948E02}"/>
                </a:ext>
              </a:extLst>
            </p:cNvPr>
            <p:cNvSpPr/>
            <p:nvPr/>
          </p:nvSpPr>
          <p:spPr>
            <a:xfrm rot="16200000">
              <a:off x="1947429" y="4385166"/>
              <a:ext cx="5838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Arial Unicode MS" pitchFamily="50" charset="-127"/>
                  <a:cs typeface="Times New Roman" pitchFamily="18" charset="0"/>
                </a:rPr>
                <a:t>10%</a:t>
              </a:r>
              <a:endParaRPr kumimoji="0"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7C92EB-B5E6-44ED-A2F1-EA4E8FB91DD5}"/>
              </a:ext>
            </a:extLst>
          </p:cNvPr>
          <p:cNvSpPr/>
          <p:nvPr/>
        </p:nvSpPr>
        <p:spPr bwMode="auto">
          <a:xfrm>
            <a:off x="768092" y="482398"/>
            <a:ext cx="141577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캐스팅</a:t>
            </a: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A398F507-9C39-4911-9E6C-FD3C8C2C4117}"/>
              </a:ext>
            </a:extLst>
          </p:cNvPr>
          <p:cNvSpPr>
            <a:spLocks/>
          </p:cNvSpPr>
          <p:nvPr/>
        </p:nvSpPr>
        <p:spPr bwMode="auto">
          <a:xfrm>
            <a:off x="925513" y="1301750"/>
            <a:ext cx="1416050" cy="361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b="1" dirty="0">
                <a:latin typeface="+mj-lt"/>
                <a:ea typeface="ヒラギノ角ゴ ProN W3"/>
                <a:cs typeface="ヒラギノ角ゴ ProN W3"/>
                <a:sym typeface="Open Sans"/>
              </a:rPr>
              <a:t>뮤지컬</a:t>
            </a:r>
            <a:endParaRPr lang="en-US" altLang="ko-KR" sz="1600" b="1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64A3CF46-D601-4B3D-8AD9-999CE76A2C26}"/>
              </a:ext>
            </a:extLst>
          </p:cNvPr>
          <p:cNvSpPr>
            <a:spLocks/>
          </p:cNvSpPr>
          <p:nvPr/>
        </p:nvSpPr>
        <p:spPr bwMode="auto">
          <a:xfrm>
            <a:off x="3519488" y="1262063"/>
            <a:ext cx="1416050" cy="361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b="1" dirty="0">
                <a:latin typeface="+mj-lt"/>
                <a:ea typeface="ヒラギノ角ゴ ProN W3"/>
                <a:cs typeface="ヒラギノ角ゴ ProN W3"/>
                <a:sym typeface="Open Sans"/>
              </a:rPr>
              <a:t>클래식</a:t>
            </a:r>
            <a:endParaRPr lang="en-US" altLang="ko-KR" sz="1600" b="1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F60652C3-B6D7-4D2E-9AEB-28C3FBE08AF3}"/>
              </a:ext>
            </a:extLst>
          </p:cNvPr>
          <p:cNvSpPr>
            <a:spLocks/>
          </p:cNvSpPr>
          <p:nvPr/>
        </p:nvSpPr>
        <p:spPr bwMode="auto">
          <a:xfrm>
            <a:off x="6330950" y="1241425"/>
            <a:ext cx="1416050" cy="3635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b="1" dirty="0">
                <a:latin typeface="+mj-lt"/>
                <a:ea typeface="ヒラギノ角ゴ ProN W3"/>
                <a:cs typeface="ヒラギノ角ゴ ProN W3"/>
                <a:sym typeface="Open Sans"/>
              </a:rPr>
              <a:t>발레</a:t>
            </a:r>
            <a:endParaRPr lang="en-US" altLang="ko-KR" sz="1600" b="1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4A4C7746-FB6A-4BBC-82FF-FCDBD9227CD5}"/>
              </a:ext>
            </a:extLst>
          </p:cNvPr>
          <p:cNvSpPr>
            <a:spLocks/>
          </p:cNvSpPr>
          <p:nvPr/>
        </p:nvSpPr>
        <p:spPr bwMode="auto">
          <a:xfrm>
            <a:off x="1897063" y="2090738"/>
            <a:ext cx="647700" cy="1498600"/>
          </a:xfrm>
          <a:prstGeom prst="rect">
            <a:avLst/>
          </a:prstGeom>
          <a:solidFill>
            <a:srgbClr val="F14E38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  <a:defRPr/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80DDC6E4-E494-4912-A1C8-974A136198FD}"/>
              </a:ext>
            </a:extLst>
          </p:cNvPr>
          <p:cNvSpPr>
            <a:spLocks/>
          </p:cNvSpPr>
          <p:nvPr/>
        </p:nvSpPr>
        <p:spPr bwMode="auto">
          <a:xfrm>
            <a:off x="1887538" y="3860800"/>
            <a:ext cx="647700" cy="1498600"/>
          </a:xfrm>
          <a:prstGeom prst="rect">
            <a:avLst/>
          </a:prstGeom>
          <a:solidFill>
            <a:srgbClr val="7DA8AF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100">
              <a:latin typeface="Arial Unicode MS" pitchFamily="50" charset="-127"/>
              <a:ea typeface="Arial Unicode MS" pitchFamily="50" charset="-127"/>
            </a:endParaRPr>
          </a:p>
        </p:txBody>
      </p:sp>
      <p:grpSp>
        <p:nvGrpSpPr>
          <p:cNvPr id="57357" name="Group 12">
            <a:extLst>
              <a:ext uri="{FF2B5EF4-FFF2-40B4-BE49-F238E27FC236}">
                <a16:creationId xmlns:a16="http://schemas.microsoft.com/office/drawing/2014/main" id="{E7D26452-6BB1-4ADC-86A8-E7C99B90E8DC}"/>
              </a:ext>
            </a:extLst>
          </p:cNvPr>
          <p:cNvGrpSpPr>
            <a:grpSpLocks/>
          </p:cNvGrpSpPr>
          <p:nvPr/>
        </p:nvGrpSpPr>
        <p:grpSpPr bwMode="auto">
          <a:xfrm>
            <a:off x="2095169" y="4184130"/>
            <a:ext cx="262033" cy="709829"/>
            <a:chOff x="0" y="33"/>
            <a:chExt cx="440" cy="892"/>
          </a:xfrm>
          <a:noFill/>
        </p:grpSpPr>
        <p:sp>
          <p:nvSpPr>
            <p:cNvPr id="57360" name="Freeform 10">
              <a:extLst>
                <a:ext uri="{FF2B5EF4-FFF2-40B4-BE49-F238E27FC236}">
                  <a16:creationId xmlns:a16="http://schemas.microsoft.com/office/drawing/2014/main" id="{BC5E1ABD-D0FE-480B-B34C-82D812A84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9"/>
              <a:ext cx="440" cy="7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600" h="2160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57361" name="Oval 11">
              <a:extLst>
                <a:ext uri="{FF2B5EF4-FFF2-40B4-BE49-F238E27FC236}">
                  <a16:creationId xmlns:a16="http://schemas.microsoft.com/office/drawing/2014/main" id="{DEF00AEF-3126-4C40-B101-03FFFB045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" y="33"/>
              <a:ext cx="176" cy="1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ko-KR" sz="110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pSp>
        <p:nvGrpSpPr>
          <p:cNvPr id="58373" name="Group 18">
            <a:extLst>
              <a:ext uri="{FF2B5EF4-FFF2-40B4-BE49-F238E27FC236}">
                <a16:creationId xmlns:a16="http://schemas.microsoft.com/office/drawing/2014/main" id="{D8172461-8CF7-4050-BC8D-C3D8111347DB}"/>
              </a:ext>
            </a:extLst>
          </p:cNvPr>
          <p:cNvGrpSpPr>
            <a:grpSpLocks/>
          </p:cNvGrpSpPr>
          <p:nvPr/>
        </p:nvGrpSpPr>
        <p:grpSpPr bwMode="auto">
          <a:xfrm>
            <a:off x="2085975" y="2428875"/>
            <a:ext cx="317500" cy="693738"/>
            <a:chOff x="0" y="46"/>
            <a:chExt cx="535" cy="873"/>
          </a:xfrm>
        </p:grpSpPr>
        <p:sp>
          <p:nvSpPr>
            <p:cNvPr id="58376" name="Oval 16">
              <a:extLst>
                <a:ext uri="{FF2B5EF4-FFF2-40B4-BE49-F238E27FC236}">
                  <a16:creationId xmlns:a16="http://schemas.microsoft.com/office/drawing/2014/main" id="{84F779C9-12ED-44D9-950C-D4777C93B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" y="46"/>
              <a:ext cx="200" cy="14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ko-KR" sz="1100">
                <a:latin typeface="Arial Unicode MS" pitchFamily="50" charset="-127"/>
                <a:ea typeface="Arial Unicode MS" pitchFamily="50" charset="-127"/>
              </a:endParaRPr>
            </a:p>
          </p:txBody>
        </p:sp>
        <p:sp>
          <p:nvSpPr>
            <p:cNvPr id="58377" name="Freeform 17">
              <a:extLst>
                <a:ext uri="{FF2B5EF4-FFF2-40B4-BE49-F238E27FC236}">
                  <a16:creationId xmlns:a16="http://schemas.microsoft.com/office/drawing/2014/main" id="{734CD1F6-477F-4395-9274-CF22B4A3E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06"/>
              <a:ext cx="535" cy="713"/>
            </a:xfrm>
            <a:custGeom>
              <a:avLst/>
              <a:gdLst>
                <a:gd name="T0" fmla="*/ 0 w 21276"/>
                <a:gd name="T1" fmla="*/ 0 h 21600"/>
                <a:gd name="T2" fmla="*/ 0 w 21276"/>
                <a:gd name="T3" fmla="*/ 0 h 21600"/>
                <a:gd name="T4" fmla="*/ 0 w 21276"/>
                <a:gd name="T5" fmla="*/ 0 h 21600"/>
                <a:gd name="T6" fmla="*/ 0 w 21276"/>
                <a:gd name="T7" fmla="*/ 0 h 21600"/>
                <a:gd name="T8" fmla="*/ 0 w 21276"/>
                <a:gd name="T9" fmla="*/ 0 h 21600"/>
                <a:gd name="T10" fmla="*/ 0 w 21276"/>
                <a:gd name="T11" fmla="*/ 0 h 21600"/>
                <a:gd name="T12" fmla="*/ 0 w 21276"/>
                <a:gd name="T13" fmla="*/ 0 h 21600"/>
                <a:gd name="T14" fmla="*/ 0 w 21276"/>
                <a:gd name="T15" fmla="*/ 0 h 21600"/>
                <a:gd name="T16" fmla="*/ 0 w 21276"/>
                <a:gd name="T17" fmla="*/ 0 h 21600"/>
                <a:gd name="T18" fmla="*/ 0 w 21276"/>
                <a:gd name="T19" fmla="*/ 0 h 21600"/>
                <a:gd name="T20" fmla="*/ 0 w 21276"/>
                <a:gd name="T21" fmla="*/ 0 h 21600"/>
                <a:gd name="T22" fmla="*/ 0 w 21276"/>
                <a:gd name="T23" fmla="*/ 0 h 21600"/>
                <a:gd name="T24" fmla="*/ 0 w 21276"/>
                <a:gd name="T25" fmla="*/ 0 h 21600"/>
                <a:gd name="T26" fmla="*/ 0 w 21276"/>
                <a:gd name="T27" fmla="*/ 0 h 21600"/>
                <a:gd name="T28" fmla="*/ 0 w 21276"/>
                <a:gd name="T29" fmla="*/ 0 h 21600"/>
                <a:gd name="T30" fmla="*/ 0 w 21276"/>
                <a:gd name="T31" fmla="*/ 0 h 21600"/>
                <a:gd name="T32" fmla="*/ 0 w 21276"/>
                <a:gd name="T33" fmla="*/ 0 h 21600"/>
                <a:gd name="T34" fmla="*/ 0 w 21276"/>
                <a:gd name="T35" fmla="*/ 0 h 21600"/>
                <a:gd name="T36" fmla="*/ 0 w 21276"/>
                <a:gd name="T37" fmla="*/ 0 h 21600"/>
                <a:gd name="T38" fmla="*/ 0 w 21276"/>
                <a:gd name="T39" fmla="*/ 0 h 21600"/>
                <a:gd name="T40" fmla="*/ 0 w 21276"/>
                <a:gd name="T41" fmla="*/ 0 h 21600"/>
                <a:gd name="T42" fmla="*/ 0 w 21276"/>
                <a:gd name="T43" fmla="*/ 0 h 21600"/>
                <a:gd name="T44" fmla="*/ 0 w 21276"/>
                <a:gd name="T45" fmla="*/ 0 h 21600"/>
                <a:gd name="T46" fmla="*/ 0 w 21276"/>
                <a:gd name="T47" fmla="*/ 0 h 21600"/>
                <a:gd name="T48" fmla="*/ 0 w 21276"/>
                <a:gd name="T49" fmla="*/ 0 h 21600"/>
                <a:gd name="T50" fmla="*/ 0 w 21276"/>
                <a:gd name="T51" fmla="*/ 0 h 21600"/>
                <a:gd name="T52" fmla="*/ 0 w 21276"/>
                <a:gd name="T53" fmla="*/ 0 h 21600"/>
                <a:gd name="T54" fmla="*/ 0 w 21276"/>
                <a:gd name="T55" fmla="*/ 0 h 21600"/>
                <a:gd name="T56" fmla="*/ 0 w 21276"/>
                <a:gd name="T57" fmla="*/ 0 h 21600"/>
                <a:gd name="T58" fmla="*/ 0 w 21276"/>
                <a:gd name="T59" fmla="*/ 0 h 21600"/>
                <a:gd name="T60" fmla="*/ 0 w 21276"/>
                <a:gd name="T61" fmla="*/ 0 h 21600"/>
                <a:gd name="T62" fmla="*/ 0 w 21276"/>
                <a:gd name="T63" fmla="*/ 0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276" h="2160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aphicFrame>
        <p:nvGraphicFramePr>
          <p:cNvPr id="58374" name="Chart 2">
            <a:extLst>
              <a:ext uri="{FF2B5EF4-FFF2-40B4-BE49-F238E27FC236}">
                <a16:creationId xmlns:a16="http://schemas.microsoft.com/office/drawing/2014/main" id="{657C58DF-78AE-4A5D-80A4-1C4615750C17}"/>
              </a:ext>
            </a:extLst>
          </p:cNvPr>
          <p:cNvGraphicFramePr>
            <a:graphicFrameLocks/>
          </p:cNvGraphicFramePr>
          <p:nvPr/>
        </p:nvGraphicFramePr>
        <p:xfrm>
          <a:off x="3187700" y="2039938"/>
          <a:ext cx="5432425" cy="381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Chart" r:id="rId3" imgW="5444200" imgH="3822523" progId="Excel.Chart.8">
                  <p:embed/>
                </p:oleObj>
              </mc:Choice>
              <mc:Fallback>
                <p:oleObj name="Chart" r:id="rId3" imgW="5444200" imgH="3822523" progId="Excel.Chart.8">
                  <p:embed/>
                  <p:pic>
                    <p:nvPicPr>
                      <p:cNvPr id="58374" name="Chart 2">
                        <a:extLst>
                          <a:ext uri="{FF2B5EF4-FFF2-40B4-BE49-F238E27FC236}">
                            <a16:creationId xmlns:a16="http://schemas.microsoft.com/office/drawing/2014/main" id="{657C58DF-78AE-4A5D-80A4-1C4615750C1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700" y="2039938"/>
                        <a:ext cx="5432425" cy="3813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FE8297-AA80-4710-BFB0-4BA668B8FC3A}"/>
              </a:ext>
            </a:extLst>
          </p:cNvPr>
          <p:cNvSpPr/>
          <p:nvPr/>
        </p:nvSpPr>
        <p:spPr bwMode="auto">
          <a:xfrm>
            <a:off x="544117" y="387080"/>
            <a:ext cx="10054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성별</a:t>
            </a:r>
            <a:endParaRPr kumimoji="0"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57785A36-99E7-450F-B55F-88CAF5289E7B}"/>
              </a:ext>
            </a:extLst>
          </p:cNvPr>
          <p:cNvSpPr/>
          <p:nvPr/>
        </p:nvSpPr>
        <p:spPr>
          <a:xfrm>
            <a:off x="4729163" y="1925638"/>
            <a:ext cx="1135062" cy="1123950"/>
          </a:xfrm>
          <a:prstGeom prst="ellipse">
            <a:avLst/>
          </a:prstGeom>
          <a:solidFill>
            <a:srgbClr val="7D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58079CD-2A53-4A98-9664-912F5CF3A26F}"/>
              </a:ext>
            </a:extLst>
          </p:cNvPr>
          <p:cNvSpPr/>
          <p:nvPr/>
        </p:nvSpPr>
        <p:spPr>
          <a:xfrm>
            <a:off x="304800" y="2657475"/>
            <a:ext cx="2743200" cy="26654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막힌 원호 25">
            <a:extLst>
              <a:ext uri="{FF2B5EF4-FFF2-40B4-BE49-F238E27FC236}">
                <a16:creationId xmlns:a16="http://schemas.microsoft.com/office/drawing/2014/main" id="{F3305341-9EC7-4DA5-8B1B-8DEB31570BB7}"/>
              </a:ext>
            </a:extLst>
          </p:cNvPr>
          <p:cNvSpPr/>
          <p:nvPr/>
        </p:nvSpPr>
        <p:spPr>
          <a:xfrm rot="5599971">
            <a:off x="429419" y="2477294"/>
            <a:ext cx="3384550" cy="3024188"/>
          </a:xfrm>
          <a:prstGeom prst="blockArc">
            <a:avLst>
              <a:gd name="adj1" fmla="val 10838731"/>
              <a:gd name="adj2" fmla="val 20588884"/>
              <a:gd name="adj3" fmla="val 386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DFC5FE-8EA2-431C-82A1-B53C43A5E109}"/>
              </a:ext>
            </a:extLst>
          </p:cNvPr>
          <p:cNvSpPr/>
          <p:nvPr/>
        </p:nvSpPr>
        <p:spPr>
          <a:xfrm>
            <a:off x="2695575" y="2325688"/>
            <a:ext cx="320675" cy="323850"/>
          </a:xfrm>
          <a:prstGeom prst="ellipse">
            <a:avLst/>
          </a:prstGeom>
          <a:solidFill>
            <a:srgbClr val="7D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4DE7DA-9F6F-4057-BFE4-3F6077284D69}"/>
              </a:ext>
            </a:extLst>
          </p:cNvPr>
          <p:cNvSpPr/>
          <p:nvPr/>
        </p:nvSpPr>
        <p:spPr>
          <a:xfrm>
            <a:off x="3295650" y="3143250"/>
            <a:ext cx="320675" cy="325438"/>
          </a:xfrm>
          <a:prstGeom prst="ellipse">
            <a:avLst/>
          </a:prstGeom>
          <a:solidFill>
            <a:srgbClr val="B2B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66A2B69-6FEC-4102-9572-E75B02E45806}"/>
              </a:ext>
            </a:extLst>
          </p:cNvPr>
          <p:cNvSpPr/>
          <p:nvPr/>
        </p:nvSpPr>
        <p:spPr>
          <a:xfrm>
            <a:off x="2874963" y="5053013"/>
            <a:ext cx="319087" cy="323850"/>
          </a:xfrm>
          <a:prstGeom prst="ellipse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48305B-231E-48D1-A643-9BA24DFC4BC1}"/>
              </a:ext>
            </a:extLst>
          </p:cNvPr>
          <p:cNvSpPr/>
          <p:nvPr/>
        </p:nvSpPr>
        <p:spPr>
          <a:xfrm>
            <a:off x="3378200" y="4173538"/>
            <a:ext cx="320675" cy="323850"/>
          </a:xfrm>
          <a:prstGeom prst="ellipse">
            <a:avLst/>
          </a:prstGeom>
          <a:solidFill>
            <a:srgbClr val="F14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6310A46-D958-4782-A0E9-D033760D9C1D}"/>
              </a:ext>
            </a:extLst>
          </p:cNvPr>
          <p:cNvCxnSpPr>
            <a:stCxn id="27" idx="6"/>
          </p:cNvCxnSpPr>
          <p:nvPr/>
        </p:nvCxnSpPr>
        <p:spPr>
          <a:xfrm>
            <a:off x="3016250" y="2487613"/>
            <a:ext cx="16906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19B836B-9AA4-474C-AF45-7FE58F0BA005}"/>
              </a:ext>
            </a:extLst>
          </p:cNvPr>
          <p:cNvCxnSpPr/>
          <p:nvPr/>
        </p:nvCxnSpPr>
        <p:spPr>
          <a:xfrm>
            <a:off x="3565525" y="3306763"/>
            <a:ext cx="249713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19CE84-EAF9-4752-B5AF-CD890B74BDE2}"/>
              </a:ext>
            </a:extLst>
          </p:cNvPr>
          <p:cNvCxnSpPr>
            <a:stCxn id="30" idx="6"/>
          </p:cNvCxnSpPr>
          <p:nvPr/>
        </p:nvCxnSpPr>
        <p:spPr>
          <a:xfrm>
            <a:off x="3698875" y="4335463"/>
            <a:ext cx="243681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BB3985E-45E3-4CBE-BA81-0B328E468A18}"/>
              </a:ext>
            </a:extLst>
          </p:cNvPr>
          <p:cNvCxnSpPr>
            <a:stCxn id="29" idx="6"/>
          </p:cNvCxnSpPr>
          <p:nvPr/>
        </p:nvCxnSpPr>
        <p:spPr>
          <a:xfrm>
            <a:off x="3194050" y="5214938"/>
            <a:ext cx="178911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CBC05E4-13A9-40B2-8DBF-5CD8BD0CF200}"/>
              </a:ext>
            </a:extLst>
          </p:cNvPr>
          <p:cNvSpPr/>
          <p:nvPr/>
        </p:nvSpPr>
        <p:spPr>
          <a:xfrm>
            <a:off x="5811838" y="2657475"/>
            <a:ext cx="1135062" cy="1123950"/>
          </a:xfrm>
          <a:prstGeom prst="ellipse">
            <a:avLst/>
          </a:prstGeom>
          <a:solidFill>
            <a:srgbClr val="B2B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58B1F68-3C9B-4812-A37A-45B79D3B95D0}"/>
              </a:ext>
            </a:extLst>
          </p:cNvPr>
          <p:cNvSpPr/>
          <p:nvPr/>
        </p:nvSpPr>
        <p:spPr>
          <a:xfrm>
            <a:off x="5757863" y="3887788"/>
            <a:ext cx="1135062" cy="1122362"/>
          </a:xfrm>
          <a:prstGeom prst="ellipse">
            <a:avLst/>
          </a:prstGeom>
          <a:solidFill>
            <a:srgbClr val="F14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5184ADE-1CB2-4DA8-8F22-9C3C80F48935}"/>
              </a:ext>
            </a:extLst>
          </p:cNvPr>
          <p:cNvSpPr/>
          <p:nvPr/>
        </p:nvSpPr>
        <p:spPr>
          <a:xfrm>
            <a:off x="4864100" y="4760913"/>
            <a:ext cx="1135063" cy="1122362"/>
          </a:xfrm>
          <a:prstGeom prst="ellipse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913" name="직사각형 35">
            <a:extLst>
              <a:ext uri="{FF2B5EF4-FFF2-40B4-BE49-F238E27FC236}">
                <a16:creationId xmlns:a16="http://schemas.microsoft.com/office/drawing/2014/main" id="{64116947-8D9E-4272-91F2-7C9A082C7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3773488"/>
            <a:ext cx="182562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400" b="1" dirty="0">
                <a:solidFill>
                  <a:schemeClr val="bg1"/>
                </a:solidFill>
                <a:latin typeface="+mj-lt"/>
                <a:ea typeface="Arial Unicode MS" pitchFamily="50" charset="-127"/>
                <a:cs typeface="Calibri" panose="020F0502020204030204" pitchFamily="34" charset="0"/>
              </a:rPr>
              <a:t>주요 데이터</a:t>
            </a:r>
            <a:endParaRPr lang="ko-KR" altLang="en-US" sz="2400" b="1" dirty="0">
              <a:solidFill>
                <a:schemeClr val="bg1"/>
              </a:solidFill>
              <a:latin typeface="+mj-lt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914" name="직사각형 36">
            <a:extLst>
              <a:ext uri="{FF2B5EF4-FFF2-40B4-BE49-F238E27FC236}">
                <a16:creationId xmlns:a16="http://schemas.microsoft.com/office/drawing/2014/main" id="{8DD9B8F2-15D3-4F32-98D2-28B9C8AE2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2298700"/>
            <a:ext cx="595313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장르</a:t>
            </a:r>
          </a:p>
        </p:txBody>
      </p:sp>
      <p:sp>
        <p:nvSpPr>
          <p:cNvPr id="80915" name="직사각형 37">
            <a:extLst>
              <a:ext uri="{FF2B5EF4-FFF2-40B4-BE49-F238E27FC236}">
                <a16:creationId xmlns:a16="http://schemas.microsoft.com/office/drawing/2014/main" id="{3B522883-125A-48FB-9D0F-FC57915ED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3090863"/>
            <a:ext cx="800100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캐스팅</a:t>
            </a:r>
          </a:p>
        </p:txBody>
      </p:sp>
      <p:sp>
        <p:nvSpPr>
          <p:cNvPr id="80917" name="직사각형 39">
            <a:extLst>
              <a:ext uri="{FF2B5EF4-FFF2-40B4-BE49-F238E27FC236}">
                <a16:creationId xmlns:a16="http://schemas.microsoft.com/office/drawing/2014/main" id="{942F76E9-0F70-4EF8-8F4A-69FC13814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813" y="4241800"/>
            <a:ext cx="595312" cy="3397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성별</a:t>
            </a:r>
          </a:p>
        </p:txBody>
      </p:sp>
      <p:sp>
        <p:nvSpPr>
          <p:cNvPr id="80919" name="직사각형 41">
            <a:extLst>
              <a:ext uri="{FF2B5EF4-FFF2-40B4-BE49-F238E27FC236}">
                <a16:creationId xmlns:a16="http://schemas.microsoft.com/office/drawing/2014/main" id="{FD1543F6-C04C-4659-B023-B7C5C0171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13" y="5106988"/>
            <a:ext cx="595312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연령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932088-9A3D-46F2-82B9-55C0B0238F9A}"/>
              </a:ext>
            </a:extLst>
          </p:cNvPr>
          <p:cNvSpPr/>
          <p:nvPr/>
        </p:nvSpPr>
        <p:spPr bwMode="auto">
          <a:xfrm>
            <a:off x="304800" y="5915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빅데이터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D13F6D1-47A9-4CAF-9523-3D87E78ED983}"/>
              </a:ext>
            </a:extLst>
          </p:cNvPr>
          <p:cNvSpPr/>
          <p:nvPr/>
        </p:nvSpPr>
        <p:spPr>
          <a:xfrm>
            <a:off x="4729163" y="1925638"/>
            <a:ext cx="1135062" cy="1123950"/>
          </a:xfrm>
          <a:prstGeom prst="ellipse">
            <a:avLst/>
          </a:prstGeom>
          <a:solidFill>
            <a:srgbClr val="7D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DEC66D0-3772-420B-8DB4-7C75F4DA9709}"/>
              </a:ext>
            </a:extLst>
          </p:cNvPr>
          <p:cNvSpPr/>
          <p:nvPr/>
        </p:nvSpPr>
        <p:spPr>
          <a:xfrm>
            <a:off x="304800" y="2657475"/>
            <a:ext cx="2743200" cy="26654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막힌 원호 25">
            <a:extLst>
              <a:ext uri="{FF2B5EF4-FFF2-40B4-BE49-F238E27FC236}">
                <a16:creationId xmlns:a16="http://schemas.microsoft.com/office/drawing/2014/main" id="{52911AB9-CA74-4021-BF9C-EF38BAAA8C30}"/>
              </a:ext>
            </a:extLst>
          </p:cNvPr>
          <p:cNvSpPr/>
          <p:nvPr/>
        </p:nvSpPr>
        <p:spPr>
          <a:xfrm rot="5599971">
            <a:off x="429419" y="2477294"/>
            <a:ext cx="3384550" cy="3024188"/>
          </a:xfrm>
          <a:prstGeom prst="blockArc">
            <a:avLst>
              <a:gd name="adj1" fmla="val 10838731"/>
              <a:gd name="adj2" fmla="val 20588884"/>
              <a:gd name="adj3" fmla="val 386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01FB143-CCC8-4D2B-A7F8-8CB1476CD247}"/>
              </a:ext>
            </a:extLst>
          </p:cNvPr>
          <p:cNvSpPr/>
          <p:nvPr/>
        </p:nvSpPr>
        <p:spPr>
          <a:xfrm>
            <a:off x="2695575" y="2325688"/>
            <a:ext cx="320675" cy="323850"/>
          </a:xfrm>
          <a:prstGeom prst="ellipse">
            <a:avLst/>
          </a:prstGeom>
          <a:solidFill>
            <a:srgbClr val="7D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93F0ADF-0182-4F35-9011-32CE212A737E}"/>
              </a:ext>
            </a:extLst>
          </p:cNvPr>
          <p:cNvSpPr/>
          <p:nvPr/>
        </p:nvSpPr>
        <p:spPr>
          <a:xfrm>
            <a:off x="3295650" y="3143250"/>
            <a:ext cx="320675" cy="325438"/>
          </a:xfrm>
          <a:prstGeom prst="ellipse">
            <a:avLst/>
          </a:prstGeom>
          <a:solidFill>
            <a:srgbClr val="B2B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5C41132-646C-4C44-8730-236CE2598169}"/>
              </a:ext>
            </a:extLst>
          </p:cNvPr>
          <p:cNvSpPr/>
          <p:nvPr/>
        </p:nvSpPr>
        <p:spPr>
          <a:xfrm>
            <a:off x="2874963" y="5053013"/>
            <a:ext cx="319087" cy="323850"/>
          </a:xfrm>
          <a:prstGeom prst="ellipse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81800F-F410-4F67-A6F9-487E998AF86F}"/>
              </a:ext>
            </a:extLst>
          </p:cNvPr>
          <p:cNvSpPr/>
          <p:nvPr/>
        </p:nvSpPr>
        <p:spPr>
          <a:xfrm>
            <a:off x="3378200" y="4173538"/>
            <a:ext cx="320675" cy="323850"/>
          </a:xfrm>
          <a:prstGeom prst="ellipse">
            <a:avLst/>
          </a:prstGeom>
          <a:solidFill>
            <a:srgbClr val="F14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A2D3A10-6BB2-455A-AF36-0FF4F2A1F900}"/>
              </a:ext>
            </a:extLst>
          </p:cNvPr>
          <p:cNvCxnSpPr>
            <a:stCxn id="27" idx="6"/>
          </p:cNvCxnSpPr>
          <p:nvPr/>
        </p:nvCxnSpPr>
        <p:spPr>
          <a:xfrm>
            <a:off x="3016250" y="2487613"/>
            <a:ext cx="16906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3896A8F-03CD-4B83-AE7E-10739A24B72C}"/>
              </a:ext>
            </a:extLst>
          </p:cNvPr>
          <p:cNvCxnSpPr/>
          <p:nvPr/>
        </p:nvCxnSpPr>
        <p:spPr>
          <a:xfrm>
            <a:off x="3565525" y="3306763"/>
            <a:ext cx="249713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BB0DEFF-2509-44E9-96CA-3C7678C821A5}"/>
              </a:ext>
            </a:extLst>
          </p:cNvPr>
          <p:cNvCxnSpPr>
            <a:stCxn id="30" idx="6"/>
          </p:cNvCxnSpPr>
          <p:nvPr/>
        </p:nvCxnSpPr>
        <p:spPr>
          <a:xfrm>
            <a:off x="3698875" y="4335463"/>
            <a:ext cx="243681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130D79A-B190-42ED-9017-0D37D4F25C9F}"/>
              </a:ext>
            </a:extLst>
          </p:cNvPr>
          <p:cNvCxnSpPr>
            <a:stCxn id="29" idx="6"/>
          </p:cNvCxnSpPr>
          <p:nvPr/>
        </p:nvCxnSpPr>
        <p:spPr>
          <a:xfrm>
            <a:off x="3194050" y="5214938"/>
            <a:ext cx="178911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C121209D-3A18-4473-A435-6E2516115636}"/>
              </a:ext>
            </a:extLst>
          </p:cNvPr>
          <p:cNvSpPr/>
          <p:nvPr/>
        </p:nvSpPr>
        <p:spPr>
          <a:xfrm>
            <a:off x="5811838" y="2657475"/>
            <a:ext cx="1135062" cy="1123950"/>
          </a:xfrm>
          <a:prstGeom prst="ellipse">
            <a:avLst/>
          </a:prstGeom>
          <a:solidFill>
            <a:srgbClr val="B2B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171D056-49D3-44BB-90F5-B6CDE0FD744B}"/>
              </a:ext>
            </a:extLst>
          </p:cNvPr>
          <p:cNvSpPr/>
          <p:nvPr/>
        </p:nvSpPr>
        <p:spPr>
          <a:xfrm>
            <a:off x="5757863" y="3887788"/>
            <a:ext cx="1135062" cy="1122362"/>
          </a:xfrm>
          <a:prstGeom prst="ellipse">
            <a:avLst/>
          </a:prstGeom>
          <a:solidFill>
            <a:srgbClr val="F14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FA5CC90-E9C9-4A75-AFC7-16D15B57258A}"/>
              </a:ext>
            </a:extLst>
          </p:cNvPr>
          <p:cNvSpPr/>
          <p:nvPr/>
        </p:nvSpPr>
        <p:spPr>
          <a:xfrm>
            <a:off x="4864100" y="4760913"/>
            <a:ext cx="1135063" cy="1122362"/>
          </a:xfrm>
          <a:prstGeom prst="ellipse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913" name="직사각형 35">
            <a:extLst>
              <a:ext uri="{FF2B5EF4-FFF2-40B4-BE49-F238E27FC236}">
                <a16:creationId xmlns:a16="http://schemas.microsoft.com/office/drawing/2014/main" id="{6D0DD817-D279-47C2-818F-87C83D4E0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3773488"/>
            <a:ext cx="182562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400" b="1" dirty="0">
                <a:solidFill>
                  <a:schemeClr val="bg1"/>
                </a:solidFill>
                <a:latin typeface="+mj-lt"/>
                <a:ea typeface="Arial Unicode MS" pitchFamily="50" charset="-127"/>
                <a:cs typeface="Calibri" panose="020F0502020204030204" pitchFamily="34" charset="0"/>
              </a:rPr>
              <a:t>기타 데이터</a:t>
            </a:r>
            <a:endParaRPr lang="ko-KR" altLang="en-US" sz="2400" b="1" dirty="0">
              <a:solidFill>
                <a:schemeClr val="bg1"/>
              </a:solidFill>
              <a:latin typeface="+mj-lt"/>
              <a:ea typeface="Arial Unicode MS" pitchFamily="50" charset="-127"/>
              <a:cs typeface="Calibri" panose="020F0502020204030204" pitchFamily="34" charset="0"/>
            </a:endParaRPr>
          </a:p>
        </p:txBody>
      </p:sp>
      <p:sp>
        <p:nvSpPr>
          <p:cNvPr id="80914" name="직사각형 36">
            <a:extLst>
              <a:ext uri="{FF2B5EF4-FFF2-40B4-BE49-F238E27FC236}">
                <a16:creationId xmlns:a16="http://schemas.microsoft.com/office/drawing/2014/main" id="{EE0E1FC9-5846-4ED9-BBBB-1C7EF7243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2298700"/>
            <a:ext cx="595313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시간</a:t>
            </a:r>
          </a:p>
        </p:txBody>
      </p:sp>
      <p:sp>
        <p:nvSpPr>
          <p:cNvPr id="80915" name="직사각형 37">
            <a:extLst>
              <a:ext uri="{FF2B5EF4-FFF2-40B4-BE49-F238E27FC236}">
                <a16:creationId xmlns:a16="http://schemas.microsoft.com/office/drawing/2014/main" id="{2A4A6DB4-06B2-4DDE-A233-B6F5644F8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3068638"/>
            <a:ext cx="587375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시즌</a:t>
            </a:r>
          </a:p>
        </p:txBody>
      </p:sp>
      <p:sp>
        <p:nvSpPr>
          <p:cNvPr id="80917" name="직사각형 39">
            <a:extLst>
              <a:ext uri="{FF2B5EF4-FFF2-40B4-BE49-F238E27FC236}">
                <a16:creationId xmlns:a16="http://schemas.microsoft.com/office/drawing/2014/main" id="{45AB1C5D-050A-438E-9C7A-CF368E8F6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4292600"/>
            <a:ext cx="790575" cy="3397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공연장</a:t>
            </a:r>
          </a:p>
        </p:txBody>
      </p:sp>
      <p:sp>
        <p:nvSpPr>
          <p:cNvPr id="80919" name="직사각형 41">
            <a:extLst>
              <a:ext uri="{FF2B5EF4-FFF2-40B4-BE49-F238E27FC236}">
                <a16:creationId xmlns:a16="http://schemas.microsoft.com/office/drawing/2014/main" id="{AA72CBD5-1B05-4D66-8D21-6B64E73E6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13" y="5111160"/>
            <a:ext cx="588962" cy="3381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ko-KR" altLang="en-US" sz="16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스탭</a:t>
            </a:r>
            <a:endParaRPr lang="ko-KR" altLang="en-US" sz="16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087D8F-8F4C-4F34-854C-B76EA3F225A7}"/>
              </a:ext>
            </a:extLst>
          </p:cNvPr>
          <p:cNvSpPr/>
          <p:nvPr/>
        </p:nvSpPr>
        <p:spPr bwMode="auto">
          <a:xfrm>
            <a:off x="304800" y="5915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빅데이터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17">
            <a:extLst>
              <a:ext uri="{FF2B5EF4-FFF2-40B4-BE49-F238E27FC236}">
                <a16:creationId xmlns:a16="http://schemas.microsoft.com/office/drawing/2014/main" id="{119C678F-F841-478E-BDFB-D5E827D40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19" name="Group 1">
            <a:extLst>
              <a:ext uri="{FF2B5EF4-FFF2-40B4-BE49-F238E27FC236}">
                <a16:creationId xmlns:a16="http://schemas.microsoft.com/office/drawing/2014/main" id="{7623B3AA-B8CA-4C91-97A9-07E334308BA6}"/>
              </a:ext>
            </a:extLst>
          </p:cNvPr>
          <p:cNvGrpSpPr>
            <a:grpSpLocks/>
          </p:cNvGrpSpPr>
          <p:nvPr/>
        </p:nvGrpSpPr>
        <p:grpSpPr bwMode="auto">
          <a:xfrm>
            <a:off x="1107865" y="902242"/>
            <a:ext cx="2672047" cy="5558483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69BC5880-BB5F-4CE1-9432-545E959FE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2E913642-1506-4C0A-8D2F-93BCD30DD89B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pic>
        <p:nvPicPr>
          <p:cNvPr id="61444" name="그림 3">
            <a:extLst>
              <a:ext uri="{FF2B5EF4-FFF2-40B4-BE49-F238E27FC236}">
                <a16:creationId xmlns:a16="http://schemas.microsoft.com/office/drawing/2014/main" id="{E7D75D39-A48F-46BB-949C-AC6426711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336675"/>
            <a:ext cx="2384425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B38E91-ACEF-4F96-8219-1FB609A10F26}"/>
              </a:ext>
            </a:extLst>
          </p:cNvPr>
          <p:cNvSpPr/>
          <p:nvPr/>
        </p:nvSpPr>
        <p:spPr>
          <a:xfrm>
            <a:off x="-14288" y="3609181"/>
            <a:ext cx="9172575" cy="3278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3011" name="TextBox 28">
            <a:extLst>
              <a:ext uri="{FF2B5EF4-FFF2-40B4-BE49-F238E27FC236}">
                <a16:creationId xmlns:a16="http://schemas.microsoft.com/office/drawing/2014/main" id="{C6A057FD-1008-4945-B582-1CB9AB9C2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5387975"/>
            <a:ext cx="1981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200"/>
              <a:t>소비자가 공연을 접한 이후 경험을 다른 이용자들과  공유하는 서비스 </a:t>
            </a:r>
            <a:endParaRPr lang="en-US" altLang="ko-KR" sz="1200"/>
          </a:p>
        </p:txBody>
      </p:sp>
      <p:sp>
        <p:nvSpPr>
          <p:cNvPr id="43012" name="TextBox 28">
            <a:extLst>
              <a:ext uri="{FF2B5EF4-FFF2-40B4-BE49-F238E27FC236}">
                <a16:creationId xmlns:a16="http://schemas.microsoft.com/office/drawing/2014/main" id="{3E3C54AC-784B-4801-89A5-760D8EA77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575" y="5387975"/>
            <a:ext cx="22209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200"/>
              <a:t>소비자가 저장한 기록으로 나만의 공연 일지를 만드는 다이어리 서비스</a:t>
            </a:r>
            <a:endParaRPr lang="en-US" altLang="ko-KR" sz="1200"/>
          </a:p>
        </p:txBody>
      </p:sp>
      <p:sp>
        <p:nvSpPr>
          <p:cNvPr id="43013" name="TextBox 28">
            <a:extLst>
              <a:ext uri="{FF2B5EF4-FFF2-40B4-BE49-F238E27FC236}">
                <a16:creationId xmlns:a16="http://schemas.microsoft.com/office/drawing/2014/main" id="{1AC5CD0F-0AE6-42B0-B897-1C87330AB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5387975"/>
            <a:ext cx="22209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200"/>
              <a:t>공유한 기록과 나만의 다이어리를 통해 공연 추천을 하여 또다른 경험을 제공하는 서비스</a:t>
            </a:r>
            <a:endParaRPr lang="en-US" altLang="ko-KR" sz="1200"/>
          </a:p>
        </p:txBody>
      </p:sp>
      <p:sp>
        <p:nvSpPr>
          <p:cNvPr id="44038" name="TextBox 16">
            <a:extLst>
              <a:ext uri="{FF2B5EF4-FFF2-40B4-BE49-F238E27FC236}">
                <a16:creationId xmlns:a16="http://schemas.microsoft.com/office/drawing/2014/main" id="{91A88026-36AA-495D-9C5E-B987B7C6E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4060825"/>
            <a:ext cx="1655763" cy="1231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6000" dirty="0">
                <a:solidFill>
                  <a:srgbClr val="7DA8AF"/>
                </a:solidFill>
                <a:latin typeface="+mj-lt"/>
              </a:rPr>
              <a:t>O1.</a:t>
            </a:r>
          </a:p>
          <a:p>
            <a:pPr algn="ctr" eaLnBrk="1" latinLnBrk="1" hangingPunct="1">
              <a:defRPr/>
            </a:pPr>
            <a:r>
              <a:rPr lang="ko-KR" altLang="en-US" sz="1400" b="1" dirty="0">
                <a:latin typeface="+mj-lt"/>
              </a:rPr>
              <a:t>공연 경험 공유</a:t>
            </a:r>
          </a:p>
        </p:txBody>
      </p:sp>
      <p:sp>
        <p:nvSpPr>
          <p:cNvPr id="44039" name="TextBox 16">
            <a:extLst>
              <a:ext uri="{FF2B5EF4-FFF2-40B4-BE49-F238E27FC236}">
                <a16:creationId xmlns:a16="http://schemas.microsoft.com/office/drawing/2014/main" id="{CADE85BE-FC5E-4FD7-BFFE-28295A26B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4060825"/>
            <a:ext cx="1655762" cy="1231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6000" dirty="0">
                <a:solidFill>
                  <a:srgbClr val="9CA18C"/>
                </a:solidFill>
                <a:latin typeface="+mj-lt"/>
              </a:rPr>
              <a:t>O2.</a:t>
            </a:r>
          </a:p>
          <a:p>
            <a:pPr algn="ctr" eaLnBrk="1" latinLnBrk="1" hangingPunct="1">
              <a:defRPr/>
            </a:pPr>
            <a:r>
              <a:rPr lang="ko-KR" altLang="en-US" sz="1400" b="1" dirty="0">
                <a:latin typeface="+mj-lt"/>
              </a:rPr>
              <a:t>공연 기록 저장</a:t>
            </a:r>
          </a:p>
        </p:txBody>
      </p:sp>
      <p:sp>
        <p:nvSpPr>
          <p:cNvPr id="44040" name="TextBox 16">
            <a:extLst>
              <a:ext uri="{FF2B5EF4-FFF2-40B4-BE49-F238E27FC236}">
                <a16:creationId xmlns:a16="http://schemas.microsoft.com/office/drawing/2014/main" id="{243A04A2-7ECF-4787-959D-C7B1C97F4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788" y="4016375"/>
            <a:ext cx="1655762" cy="1231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6000" dirty="0">
                <a:solidFill>
                  <a:srgbClr val="F14E38"/>
                </a:solidFill>
                <a:latin typeface="+mj-lt"/>
              </a:rPr>
              <a:t>O3.</a:t>
            </a:r>
          </a:p>
          <a:p>
            <a:pPr algn="ctr" eaLnBrk="1" latinLnBrk="1" hangingPunct="1">
              <a:defRPr/>
            </a:pPr>
            <a:r>
              <a:rPr lang="ko-KR" altLang="en-US" sz="1400" b="1" dirty="0">
                <a:latin typeface="+mj-lt"/>
              </a:rPr>
              <a:t>공연 추천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BEF184-7A98-4FD7-A4AA-D2F0D6CCF004}"/>
              </a:ext>
            </a:extLst>
          </p:cNvPr>
          <p:cNvSpPr/>
          <p:nvPr/>
        </p:nvSpPr>
        <p:spPr bwMode="auto">
          <a:xfrm>
            <a:off x="3175644" y="1537021"/>
            <a:ext cx="320151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Times New Roman" pitchFamily="18" charset="0"/>
              </a:rPr>
              <a:t>공덕동 프로젝트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17">
            <a:extLst>
              <a:ext uri="{FF2B5EF4-FFF2-40B4-BE49-F238E27FC236}">
                <a16:creationId xmlns:a16="http://schemas.microsoft.com/office/drawing/2014/main" id="{C2E06CC9-1584-43C6-8EF9-E40E4EDB83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3C241A66-55CF-463B-A875-A48D1AB90C34}"/>
              </a:ext>
            </a:extLst>
          </p:cNvPr>
          <p:cNvGrpSpPr>
            <a:grpSpLocks/>
          </p:cNvGrpSpPr>
          <p:nvPr/>
        </p:nvGrpSpPr>
        <p:grpSpPr bwMode="auto">
          <a:xfrm>
            <a:off x="5288226" y="902242"/>
            <a:ext cx="2812166" cy="5558484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37C0190D-96A1-4AA6-B367-8A30E84A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D057F7-55AF-43D5-B1C0-213AE2D2D81F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pic>
        <p:nvPicPr>
          <p:cNvPr id="62468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065FDDA-EDA9-4486-912B-080FE482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36675"/>
            <a:ext cx="24130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16832094-8DB8-4B24-99A1-00052BE95D46}"/>
              </a:ext>
            </a:extLst>
          </p:cNvPr>
          <p:cNvSpPr/>
          <p:nvPr/>
        </p:nvSpPr>
        <p:spPr>
          <a:xfrm>
            <a:off x="0" y="3175"/>
            <a:ext cx="9144000" cy="3290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2FDA4A-9DFF-4A38-AAE7-69627D69A99C}"/>
              </a:ext>
            </a:extLst>
          </p:cNvPr>
          <p:cNvSpPr/>
          <p:nvPr/>
        </p:nvSpPr>
        <p:spPr bwMode="auto">
          <a:xfrm>
            <a:off x="3313052" y="491245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연결고리</a:t>
            </a:r>
          </a:p>
        </p:txBody>
      </p:sp>
      <p:grpSp>
        <p:nvGrpSpPr>
          <p:cNvPr id="63492" name="그룹 28">
            <a:extLst>
              <a:ext uri="{FF2B5EF4-FFF2-40B4-BE49-F238E27FC236}">
                <a16:creationId xmlns:a16="http://schemas.microsoft.com/office/drawing/2014/main" id="{10CEFCDF-6474-464B-8164-AF21D07CDE7A}"/>
              </a:ext>
            </a:extLst>
          </p:cNvPr>
          <p:cNvGrpSpPr>
            <a:grpSpLocks/>
          </p:cNvGrpSpPr>
          <p:nvPr/>
        </p:nvGrpSpPr>
        <p:grpSpPr bwMode="auto">
          <a:xfrm>
            <a:off x="844550" y="2276475"/>
            <a:ext cx="6981825" cy="1800225"/>
            <a:chOff x="995058" y="3665687"/>
            <a:chExt cx="6981424" cy="1800444"/>
          </a:xfrm>
        </p:grpSpPr>
        <p:grpSp>
          <p:nvGrpSpPr>
            <p:cNvPr id="63495" name="그룹 30">
              <a:extLst>
                <a:ext uri="{FF2B5EF4-FFF2-40B4-BE49-F238E27FC236}">
                  <a16:creationId xmlns:a16="http://schemas.microsoft.com/office/drawing/2014/main" id="{682BE8D5-10B0-4C16-9964-93B96A32EC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4847" y="4050081"/>
              <a:ext cx="1207355" cy="1416050"/>
              <a:chOff x="2704428" y="2938462"/>
              <a:chExt cx="1207355" cy="1416050"/>
            </a:xfrm>
          </p:grpSpPr>
          <p:sp>
            <p:nvSpPr>
              <p:cNvPr id="63503" name="Rectangle 31">
                <a:extLst>
                  <a:ext uri="{FF2B5EF4-FFF2-40B4-BE49-F238E27FC236}">
                    <a16:creationId xmlns:a16="http://schemas.microsoft.com/office/drawing/2014/main" id="{3EB8BA46-558A-4E6E-A711-68B821D5B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428" y="2938462"/>
                <a:ext cx="1186854" cy="1416050"/>
              </a:xfrm>
              <a:prstGeom prst="rect">
                <a:avLst/>
              </a:prstGeom>
              <a:solidFill>
                <a:srgbClr val="7DA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63504" name="Rectangle 32">
                <a:extLst>
                  <a:ext uri="{FF2B5EF4-FFF2-40B4-BE49-F238E27FC236}">
                    <a16:creationId xmlns:a16="http://schemas.microsoft.com/office/drawing/2014/main" id="{AE07C8CC-64B9-4DF3-B566-DA5CBAA52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929" y="3735981"/>
                <a:ext cx="1186854" cy="33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Calibri" panose="020F0502020204030204" pitchFamily="34" charset="0"/>
                    <a:ea typeface="ヒラギノ角ゴ ProN W3"/>
                    <a:cs typeface="ヒラギノ角ゴ ProN W3"/>
                    <a:sym typeface="Open Sans Light" pitchFamily="34" charset="0"/>
                  </a:rPr>
                  <a:t>공덕동</a:t>
                </a:r>
                <a:endParaRPr lang="en-US" altLang="ko-KR" sz="1600">
                  <a:solidFill>
                    <a:schemeClr val="bg1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</p:grpSp>
        <p:sp>
          <p:nvSpPr>
            <p:cNvPr id="63496" name="Rectangle 15">
              <a:extLst>
                <a:ext uri="{FF2B5EF4-FFF2-40B4-BE49-F238E27FC236}">
                  <a16:creationId xmlns:a16="http://schemas.microsoft.com/office/drawing/2014/main" id="{E296EAD6-E007-4810-9EE7-D1EB5F427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007" y="3665687"/>
              <a:ext cx="1133475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chemeClr val="bg1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Open Sans Light" pitchFamily="34" charset="0"/>
                </a:rPr>
                <a:t>Print Design</a:t>
              </a:r>
            </a:p>
          </p:txBody>
        </p:sp>
        <p:grpSp>
          <p:nvGrpSpPr>
            <p:cNvPr id="63497" name="그룹 33">
              <a:extLst>
                <a:ext uri="{FF2B5EF4-FFF2-40B4-BE49-F238E27FC236}">
                  <a16:creationId xmlns:a16="http://schemas.microsoft.com/office/drawing/2014/main" id="{B5E4938A-C47C-4E7C-8705-2335A713B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058" y="4249833"/>
              <a:ext cx="1188514" cy="1189037"/>
              <a:chOff x="791934" y="1888577"/>
              <a:chExt cx="1188514" cy="1189037"/>
            </a:xfrm>
          </p:grpSpPr>
          <p:grpSp>
            <p:nvGrpSpPr>
              <p:cNvPr id="63499" name="그룹 36">
                <a:extLst>
                  <a:ext uri="{FF2B5EF4-FFF2-40B4-BE49-F238E27FC236}">
                    <a16:creationId xmlns:a16="http://schemas.microsoft.com/office/drawing/2014/main" id="{7711FD7C-E928-447D-8948-D78902E009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1934" y="1888577"/>
                <a:ext cx="1188514" cy="1189037"/>
                <a:chOff x="5220668" y="1888577"/>
                <a:chExt cx="1188514" cy="1189037"/>
              </a:xfrm>
            </p:grpSpPr>
            <p:sp>
              <p:nvSpPr>
                <p:cNvPr id="63501" name="Rectangle 25">
                  <a:extLst>
                    <a:ext uri="{FF2B5EF4-FFF2-40B4-BE49-F238E27FC236}">
                      <a16:creationId xmlns:a16="http://schemas.microsoft.com/office/drawing/2014/main" id="{8D65DFE1-44B8-4A26-AEB9-9B11FE8A0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0668" y="1888577"/>
                  <a:ext cx="1186854" cy="1189037"/>
                </a:xfrm>
                <a:prstGeom prst="rect">
                  <a:avLst/>
                </a:prstGeom>
                <a:solidFill>
                  <a:srgbClr val="9CA18C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endParaRPr>
                </a:p>
              </p:txBody>
            </p:sp>
            <p:sp>
              <p:nvSpPr>
                <p:cNvPr id="63502" name="Rectangle 15">
                  <a:extLst>
                    <a:ext uri="{FF2B5EF4-FFF2-40B4-BE49-F238E27FC236}">
                      <a16:creationId xmlns:a16="http://schemas.microsoft.com/office/drawing/2014/main" id="{941477F4-B999-4568-A494-3D98A9EE7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5707" y="2510364"/>
                  <a:ext cx="1133475" cy="450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/>
                <a:lstStyle>
                  <a:lvl1pPr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ko-KR" altLang="en-US" sz="16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ヒラギノ角ゴ ProN W3"/>
                      <a:cs typeface="ヒラギノ角ゴ ProN W3"/>
                      <a:sym typeface="Open Sans Light" pitchFamily="34" charset="0"/>
                    </a:rPr>
                    <a:t>관객</a:t>
                  </a:r>
                  <a:endParaRPr lang="en-US" altLang="ko-KR" sz="1600" dirty="0">
                    <a:solidFill>
                      <a:schemeClr val="bg1"/>
                    </a:solidFill>
                    <a:latin typeface="Calibri" panose="020F0502020204030204" pitchFamily="34" charset="0"/>
                    <a:ea typeface="ヒラギノ角ゴ ProN W3"/>
                    <a:cs typeface="ヒラギノ角ゴ ProN W3"/>
                    <a:sym typeface="Open Sans Light" pitchFamily="34" charset="0"/>
                  </a:endParaRPr>
                </a:p>
              </p:txBody>
            </p:sp>
          </p:grpSp>
          <p:sp>
            <p:nvSpPr>
              <p:cNvPr id="39" name="AutoShape 44">
                <a:extLst>
                  <a:ext uri="{FF2B5EF4-FFF2-40B4-BE49-F238E27FC236}">
                    <a16:creationId xmlns:a16="http://schemas.microsoft.com/office/drawing/2014/main" id="{96B68EA8-F8EA-43BF-880B-555145EE7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485" y="2112567"/>
                <a:ext cx="357167" cy="344529"/>
              </a:xfrm>
              <a:custGeom>
                <a:avLst/>
                <a:gdLst>
                  <a:gd name="T0" fmla="*/ 511 w 21600"/>
                  <a:gd name="T1" fmla="*/ 476 h 21600"/>
                  <a:gd name="T2" fmla="*/ 379 w 21600"/>
                  <a:gd name="T3" fmla="*/ 430 h 21600"/>
                  <a:gd name="T4" fmla="*/ 375 w 21600"/>
                  <a:gd name="T5" fmla="*/ 414 h 21600"/>
                  <a:gd name="T6" fmla="*/ 385 w 21600"/>
                  <a:gd name="T7" fmla="*/ 381 h 21600"/>
                  <a:gd name="T8" fmla="*/ 398 w 21600"/>
                  <a:gd name="T9" fmla="*/ 335 h 21600"/>
                  <a:gd name="T10" fmla="*/ 418 w 21600"/>
                  <a:gd name="T11" fmla="*/ 288 h 21600"/>
                  <a:gd name="T12" fmla="*/ 417 w 21600"/>
                  <a:gd name="T13" fmla="*/ 248 h 21600"/>
                  <a:gd name="T14" fmla="*/ 416 w 21600"/>
                  <a:gd name="T15" fmla="*/ 245 h 21600"/>
                  <a:gd name="T16" fmla="*/ 421 w 21600"/>
                  <a:gd name="T17" fmla="*/ 189 h 21600"/>
                  <a:gd name="T18" fmla="*/ 399 w 21600"/>
                  <a:gd name="T19" fmla="*/ 115 h 21600"/>
                  <a:gd name="T20" fmla="*/ 315 w 21600"/>
                  <a:gd name="T21" fmla="*/ 75 h 21600"/>
                  <a:gd name="T22" fmla="*/ 289 w 21600"/>
                  <a:gd name="T23" fmla="*/ 75 h 21600"/>
                  <a:gd name="T24" fmla="*/ 206 w 21600"/>
                  <a:gd name="T25" fmla="*/ 115 h 21600"/>
                  <a:gd name="T26" fmla="*/ 184 w 21600"/>
                  <a:gd name="T27" fmla="*/ 189 h 21600"/>
                  <a:gd name="T28" fmla="*/ 189 w 21600"/>
                  <a:gd name="T29" fmla="*/ 245 h 21600"/>
                  <a:gd name="T30" fmla="*/ 188 w 21600"/>
                  <a:gd name="T31" fmla="*/ 248 h 21600"/>
                  <a:gd name="T32" fmla="*/ 187 w 21600"/>
                  <a:gd name="T33" fmla="*/ 288 h 21600"/>
                  <a:gd name="T34" fmla="*/ 207 w 21600"/>
                  <a:gd name="T35" fmla="*/ 335 h 21600"/>
                  <a:gd name="T36" fmla="*/ 220 w 21600"/>
                  <a:gd name="T37" fmla="*/ 381 h 21600"/>
                  <a:gd name="T38" fmla="*/ 226 w 21600"/>
                  <a:gd name="T39" fmla="*/ 415 h 21600"/>
                  <a:gd name="T40" fmla="*/ 222 w 21600"/>
                  <a:gd name="T41" fmla="*/ 430 h 21600"/>
                  <a:gd name="T42" fmla="*/ 90 w 21600"/>
                  <a:gd name="T43" fmla="*/ 477 h 21600"/>
                  <a:gd name="T44" fmla="*/ 25 w 21600"/>
                  <a:gd name="T45" fmla="*/ 300 h 21600"/>
                  <a:gd name="T46" fmla="*/ 300 w 21600"/>
                  <a:gd name="T47" fmla="*/ 25 h 21600"/>
                  <a:gd name="T48" fmla="*/ 575 w 21600"/>
                  <a:gd name="T49" fmla="*/ 300 h 21600"/>
                  <a:gd name="T50" fmla="*/ 511 w 21600"/>
                  <a:gd name="T51" fmla="*/ 476 h 21600"/>
                  <a:gd name="T52" fmla="*/ 300 w 21600"/>
                  <a:gd name="T53" fmla="*/ 0 h 21600"/>
                  <a:gd name="T54" fmla="*/ 0 w 21600"/>
                  <a:gd name="T55" fmla="*/ 300 h 21600"/>
                  <a:gd name="T56" fmla="*/ 300 w 21600"/>
                  <a:gd name="T57" fmla="*/ 600 h 21600"/>
                  <a:gd name="T58" fmla="*/ 600 w 21600"/>
                  <a:gd name="T59" fmla="*/ 300 h 21600"/>
                  <a:gd name="T60" fmla="*/ 300 w 21600"/>
                  <a:gd name="T61" fmla="*/ 0 h 21600"/>
                  <a:gd name="T62" fmla="*/ 300 w 21600"/>
                  <a:gd name="T63" fmla="*/ 0 h 2160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1600" h="21600">
                    <a:moveTo>
                      <a:pt x="18412" y="17122"/>
                    </a:moveTo>
                    <a:cubicBezTo>
                      <a:pt x="17424" y="16710"/>
                      <a:pt x="15094" y="15902"/>
                      <a:pt x="13653" y="15476"/>
                    </a:cubicBezTo>
                    <a:cubicBezTo>
                      <a:pt x="13529" y="15436"/>
                      <a:pt x="13510" y="15429"/>
                      <a:pt x="13510" y="14918"/>
                    </a:cubicBezTo>
                    <a:cubicBezTo>
                      <a:pt x="13510" y="14494"/>
                      <a:pt x="13683" y="14070"/>
                      <a:pt x="13853" y="13710"/>
                    </a:cubicBezTo>
                    <a:cubicBezTo>
                      <a:pt x="14037" y="13318"/>
                      <a:pt x="14255" y="12659"/>
                      <a:pt x="14333" y="12069"/>
                    </a:cubicBezTo>
                    <a:cubicBezTo>
                      <a:pt x="14553" y="11815"/>
                      <a:pt x="14849" y="11314"/>
                      <a:pt x="15042" y="10359"/>
                    </a:cubicBezTo>
                    <a:cubicBezTo>
                      <a:pt x="15209" y="9518"/>
                      <a:pt x="15131" y="9211"/>
                      <a:pt x="15020" y="8924"/>
                    </a:cubicBezTo>
                    <a:cubicBezTo>
                      <a:pt x="15008" y="8893"/>
                      <a:pt x="14996" y="8863"/>
                      <a:pt x="14987" y="8835"/>
                    </a:cubicBezTo>
                    <a:cubicBezTo>
                      <a:pt x="14944" y="8636"/>
                      <a:pt x="15003" y="7611"/>
                      <a:pt x="15147" y="6815"/>
                    </a:cubicBezTo>
                    <a:cubicBezTo>
                      <a:pt x="15247" y="6270"/>
                      <a:pt x="15121" y="5108"/>
                      <a:pt x="14371" y="4149"/>
                    </a:cubicBezTo>
                    <a:cubicBezTo>
                      <a:pt x="13895" y="3542"/>
                      <a:pt x="12987" y="2798"/>
                      <a:pt x="11329" y="2694"/>
                    </a:cubicBezTo>
                    <a:lnTo>
                      <a:pt x="10419" y="2694"/>
                    </a:lnTo>
                    <a:cubicBezTo>
                      <a:pt x="8789" y="2798"/>
                      <a:pt x="7881" y="3542"/>
                      <a:pt x="7405" y="4149"/>
                    </a:cubicBezTo>
                    <a:cubicBezTo>
                      <a:pt x="6654" y="5108"/>
                      <a:pt x="6531" y="6270"/>
                      <a:pt x="6629" y="6815"/>
                    </a:cubicBezTo>
                    <a:cubicBezTo>
                      <a:pt x="6774" y="7611"/>
                      <a:pt x="6831" y="8636"/>
                      <a:pt x="6789" y="8829"/>
                    </a:cubicBezTo>
                    <a:cubicBezTo>
                      <a:pt x="6781" y="8863"/>
                      <a:pt x="6768" y="8893"/>
                      <a:pt x="6757" y="8924"/>
                    </a:cubicBezTo>
                    <a:cubicBezTo>
                      <a:pt x="6646" y="9211"/>
                      <a:pt x="6567" y="9518"/>
                      <a:pt x="6735" y="10359"/>
                    </a:cubicBezTo>
                    <a:cubicBezTo>
                      <a:pt x="6927" y="11314"/>
                      <a:pt x="7224" y="11815"/>
                      <a:pt x="7443" y="12069"/>
                    </a:cubicBezTo>
                    <a:cubicBezTo>
                      <a:pt x="7521" y="12659"/>
                      <a:pt x="7740" y="13318"/>
                      <a:pt x="7924" y="13710"/>
                    </a:cubicBezTo>
                    <a:cubicBezTo>
                      <a:pt x="8058" y="13997"/>
                      <a:pt x="8121" y="14386"/>
                      <a:pt x="8121" y="14937"/>
                    </a:cubicBezTo>
                    <a:cubicBezTo>
                      <a:pt x="8121" y="15448"/>
                      <a:pt x="8103" y="15456"/>
                      <a:pt x="7987" y="15491"/>
                    </a:cubicBezTo>
                    <a:cubicBezTo>
                      <a:pt x="6496" y="15931"/>
                      <a:pt x="4121" y="16789"/>
                      <a:pt x="3237" y="17178"/>
                    </a:cubicBezTo>
                    <a:cubicBezTo>
                      <a:pt x="1781" y="15452"/>
                      <a:pt x="901" y="13227"/>
                      <a:pt x="901" y="10799"/>
                    </a:cubicBezTo>
                    <a:cubicBezTo>
                      <a:pt x="901" y="5341"/>
                      <a:pt x="5341" y="900"/>
                      <a:pt x="10800" y="900"/>
                    </a:cubicBezTo>
                    <a:cubicBezTo>
                      <a:pt x="16258" y="900"/>
                      <a:pt x="20699" y="5341"/>
                      <a:pt x="20699" y="10799"/>
                    </a:cubicBezTo>
                    <a:cubicBezTo>
                      <a:pt x="20699" y="13201"/>
                      <a:pt x="19839" y="15405"/>
                      <a:pt x="18412" y="17122"/>
                    </a:cubicBezTo>
                    <a:close/>
                    <a:moveTo>
                      <a:pt x="10800" y="0"/>
                    </a:moveTo>
                    <a:cubicBezTo>
                      <a:pt x="4836" y="0"/>
                      <a:pt x="0" y="4834"/>
                      <a:pt x="0" y="10799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5" y="21600"/>
                      <a:pt x="21600" y="16765"/>
                      <a:pt x="21600" y="10799"/>
                    </a:cubicBezTo>
                    <a:cubicBezTo>
                      <a:pt x="21600" y="4834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pic>
          <p:nvPicPr>
            <p:cNvPr id="63498" name="그림 7180">
              <a:extLst>
                <a:ext uri="{FF2B5EF4-FFF2-40B4-BE49-F238E27FC236}">
                  <a16:creationId xmlns:a16="http://schemas.microsoft.com/office/drawing/2014/main" id="{81414992-56F8-4D5C-B706-55010A2E1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38667" r="79814" b="52094"/>
            <a:stretch>
              <a:fillRect/>
            </a:stretch>
          </p:blipFill>
          <p:spPr bwMode="auto">
            <a:xfrm>
              <a:off x="4148484" y="4170724"/>
              <a:ext cx="668337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순서도: 병합 55">
            <a:extLst>
              <a:ext uri="{FF2B5EF4-FFF2-40B4-BE49-F238E27FC236}">
                <a16:creationId xmlns:a16="http://schemas.microsoft.com/office/drawing/2014/main" id="{6547C42A-340B-40A6-AE8D-674E5B6C52E4}"/>
              </a:ext>
            </a:extLst>
          </p:cNvPr>
          <p:cNvSpPr/>
          <p:nvPr/>
        </p:nvSpPr>
        <p:spPr>
          <a:xfrm rot="5400000">
            <a:off x="2447131" y="3151982"/>
            <a:ext cx="504825" cy="287338"/>
          </a:xfrm>
          <a:prstGeom prst="flowChartMerge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0185E013-5643-471E-B922-D44A4F846506}"/>
              </a:ext>
            </a:extLst>
          </p:cNvPr>
          <p:cNvSpPr/>
          <p:nvPr/>
        </p:nvSpPr>
        <p:spPr>
          <a:xfrm rot="16200000">
            <a:off x="2807494" y="3147219"/>
            <a:ext cx="504825" cy="287337"/>
          </a:xfrm>
          <a:prstGeom prst="flowChartMerge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A0E55F-4586-45B9-9F10-CD2455078E89}"/>
              </a:ext>
            </a:extLst>
          </p:cNvPr>
          <p:cNvSpPr/>
          <p:nvPr/>
        </p:nvSpPr>
        <p:spPr>
          <a:xfrm>
            <a:off x="0" y="3175"/>
            <a:ext cx="9144000" cy="3290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7E6FEE-3766-4E5D-9B48-E3C6EB997ADF}"/>
              </a:ext>
            </a:extLst>
          </p:cNvPr>
          <p:cNvSpPr/>
          <p:nvPr/>
        </p:nvSpPr>
        <p:spPr bwMode="auto">
          <a:xfrm>
            <a:off x="3313052" y="491245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연결고리</a:t>
            </a:r>
          </a:p>
        </p:txBody>
      </p:sp>
      <p:grpSp>
        <p:nvGrpSpPr>
          <p:cNvPr id="64516" name="그룹 28">
            <a:extLst>
              <a:ext uri="{FF2B5EF4-FFF2-40B4-BE49-F238E27FC236}">
                <a16:creationId xmlns:a16="http://schemas.microsoft.com/office/drawing/2014/main" id="{82B83ADC-08C2-479E-A62D-4A567C89303A}"/>
              </a:ext>
            </a:extLst>
          </p:cNvPr>
          <p:cNvGrpSpPr>
            <a:grpSpLocks/>
          </p:cNvGrpSpPr>
          <p:nvPr/>
        </p:nvGrpSpPr>
        <p:grpSpPr bwMode="auto">
          <a:xfrm>
            <a:off x="844550" y="2276475"/>
            <a:ext cx="6981825" cy="1800225"/>
            <a:chOff x="995058" y="3665687"/>
            <a:chExt cx="6981424" cy="1800444"/>
          </a:xfrm>
        </p:grpSpPr>
        <p:grpSp>
          <p:nvGrpSpPr>
            <p:cNvPr id="64521" name="그룹 30">
              <a:extLst>
                <a:ext uri="{FF2B5EF4-FFF2-40B4-BE49-F238E27FC236}">
                  <a16:creationId xmlns:a16="http://schemas.microsoft.com/office/drawing/2014/main" id="{300B0DDB-913D-42BE-B617-44818B6E2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4847" y="4050081"/>
              <a:ext cx="1207355" cy="1416050"/>
              <a:chOff x="2704428" y="2938462"/>
              <a:chExt cx="1207355" cy="1416050"/>
            </a:xfrm>
          </p:grpSpPr>
          <p:sp>
            <p:nvSpPr>
              <p:cNvPr id="64533" name="Rectangle 31">
                <a:extLst>
                  <a:ext uri="{FF2B5EF4-FFF2-40B4-BE49-F238E27FC236}">
                    <a16:creationId xmlns:a16="http://schemas.microsoft.com/office/drawing/2014/main" id="{5E59D456-C2B4-4913-B347-46CE42A80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428" y="2938462"/>
                <a:ext cx="1186854" cy="1416050"/>
              </a:xfrm>
              <a:prstGeom prst="rect">
                <a:avLst/>
              </a:prstGeom>
              <a:solidFill>
                <a:srgbClr val="7DA8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64534" name="Rectangle 32">
                <a:extLst>
                  <a:ext uri="{FF2B5EF4-FFF2-40B4-BE49-F238E27FC236}">
                    <a16:creationId xmlns:a16="http://schemas.microsoft.com/office/drawing/2014/main" id="{730868B3-EBFB-40B6-8E0E-7487AFEB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929" y="3735981"/>
                <a:ext cx="1186854" cy="33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Calibri" panose="020F0502020204030204" pitchFamily="34" charset="0"/>
                    <a:ea typeface="ヒラギノ角ゴ ProN W3"/>
                    <a:cs typeface="ヒラギノ角ゴ ProN W3"/>
                    <a:sym typeface="Open Sans Light" pitchFamily="34" charset="0"/>
                  </a:rPr>
                  <a:t>공덕동</a:t>
                </a:r>
                <a:endParaRPr lang="en-US" altLang="ko-KR" sz="1600">
                  <a:solidFill>
                    <a:schemeClr val="bg1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</p:grpSp>
        <p:grpSp>
          <p:nvGrpSpPr>
            <p:cNvPr id="64522" name="그룹 31">
              <a:extLst>
                <a:ext uri="{FF2B5EF4-FFF2-40B4-BE49-F238E27FC236}">
                  <a16:creationId xmlns:a16="http://schemas.microsoft.com/office/drawing/2014/main" id="{DE7FF085-B8D8-4E3B-8912-8BC267AC4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4600" y="3665687"/>
              <a:ext cx="1211882" cy="1763711"/>
              <a:chOff x="5220668" y="2495550"/>
              <a:chExt cx="1211882" cy="1763711"/>
            </a:xfrm>
          </p:grpSpPr>
          <p:sp>
            <p:nvSpPr>
              <p:cNvPr id="64530" name="Rectangle 14">
                <a:extLst>
                  <a:ext uri="{FF2B5EF4-FFF2-40B4-BE49-F238E27FC236}">
                    <a16:creationId xmlns:a16="http://schemas.microsoft.com/office/drawing/2014/main" id="{72B14758-8DC8-4298-B79E-F90D4E8A9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668" y="3070224"/>
                <a:ext cx="1186854" cy="1189037"/>
              </a:xfrm>
              <a:prstGeom prst="rect">
                <a:avLst/>
              </a:prstGeom>
              <a:solidFill>
                <a:srgbClr val="F14E38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endParaRPr>
              </a:p>
            </p:txBody>
          </p:sp>
          <p:sp>
            <p:nvSpPr>
              <p:cNvPr id="64531" name="Rectangle 15">
                <a:extLst>
                  <a:ext uri="{FF2B5EF4-FFF2-40B4-BE49-F238E27FC236}">
                    <a16:creationId xmlns:a16="http://schemas.microsoft.com/office/drawing/2014/main" id="{694FC6FD-3DFB-48C7-80AE-9F394FEFA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075" y="2495550"/>
                <a:ext cx="1133475" cy="450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600">
                    <a:solidFill>
                      <a:schemeClr val="bg1"/>
                    </a:solidFill>
                    <a:latin typeface="Calibri" panose="020F0502020204030204" pitchFamily="34" charset="0"/>
                    <a:ea typeface="ヒラギノ角ゴ ProN W3"/>
                    <a:cs typeface="ヒラギノ角ゴ ProN W3"/>
                    <a:sym typeface="Open Sans Light" pitchFamily="34" charset="0"/>
                  </a:rPr>
                  <a:t>Print Design</a:t>
                </a:r>
              </a:p>
            </p:txBody>
          </p:sp>
          <p:sp>
            <p:nvSpPr>
              <p:cNvPr id="64532" name="Rectangle 15">
                <a:extLst>
                  <a:ext uri="{FF2B5EF4-FFF2-40B4-BE49-F238E27FC236}">
                    <a16:creationId xmlns:a16="http://schemas.microsoft.com/office/drawing/2014/main" id="{57BC7466-0BF3-4C0F-B83D-DE32422DD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388" y="3776663"/>
                <a:ext cx="1133475" cy="450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8100" tIns="38100" rIns="38100" bIns="38100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Calibri" panose="020F0502020204030204" pitchFamily="34" charset="0"/>
                    <a:ea typeface="ヒラギノ角ゴ ProN W3"/>
                    <a:cs typeface="ヒラギノ角ゴ ProN W3"/>
                    <a:sym typeface="Open Sans Light" pitchFamily="34" charset="0"/>
                  </a:rPr>
                  <a:t>기획사</a:t>
                </a:r>
                <a:endParaRPr lang="en-US" altLang="ko-KR" sz="1600">
                  <a:solidFill>
                    <a:schemeClr val="bg1"/>
                  </a:solidFill>
                  <a:latin typeface="Calibri" panose="020F0502020204030204" pitchFamily="34" charset="0"/>
                  <a:ea typeface="ヒラギノ角ゴ ProN W3"/>
                  <a:cs typeface="ヒラギノ角ゴ ProN W3"/>
                  <a:sym typeface="Open Sans Light" pitchFamily="34" charset="0"/>
                </a:endParaRPr>
              </a:p>
            </p:txBody>
          </p:sp>
        </p:grpSp>
        <p:grpSp>
          <p:nvGrpSpPr>
            <p:cNvPr id="64523" name="그룹 33">
              <a:extLst>
                <a:ext uri="{FF2B5EF4-FFF2-40B4-BE49-F238E27FC236}">
                  <a16:creationId xmlns:a16="http://schemas.microsoft.com/office/drawing/2014/main" id="{7FDE2D50-1106-4FBF-8E59-00698C8546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058" y="4249833"/>
              <a:ext cx="1188514" cy="1189037"/>
              <a:chOff x="791934" y="1888577"/>
              <a:chExt cx="1188514" cy="1189037"/>
            </a:xfrm>
          </p:grpSpPr>
          <p:grpSp>
            <p:nvGrpSpPr>
              <p:cNvPr id="64526" name="그룹 36">
                <a:extLst>
                  <a:ext uri="{FF2B5EF4-FFF2-40B4-BE49-F238E27FC236}">
                    <a16:creationId xmlns:a16="http://schemas.microsoft.com/office/drawing/2014/main" id="{EB0CAB98-31CB-43D1-807A-3C76705607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1934" y="1888577"/>
                <a:ext cx="1188514" cy="1189037"/>
                <a:chOff x="5220668" y="1888577"/>
                <a:chExt cx="1188514" cy="1189037"/>
              </a:xfrm>
            </p:grpSpPr>
            <p:sp>
              <p:nvSpPr>
                <p:cNvPr id="64528" name="Rectangle 25">
                  <a:extLst>
                    <a:ext uri="{FF2B5EF4-FFF2-40B4-BE49-F238E27FC236}">
                      <a16:creationId xmlns:a16="http://schemas.microsoft.com/office/drawing/2014/main" id="{FB9B02FB-4EE6-417B-8A42-7A37E8CBC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0668" y="1888577"/>
                  <a:ext cx="1186854" cy="1189037"/>
                </a:xfrm>
                <a:prstGeom prst="rect">
                  <a:avLst/>
                </a:prstGeom>
                <a:solidFill>
                  <a:srgbClr val="9CA18C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endParaRPr>
                </a:p>
              </p:txBody>
            </p:sp>
            <p:sp>
              <p:nvSpPr>
                <p:cNvPr id="64529" name="Rectangle 15">
                  <a:extLst>
                    <a:ext uri="{FF2B5EF4-FFF2-40B4-BE49-F238E27FC236}">
                      <a16:creationId xmlns:a16="http://schemas.microsoft.com/office/drawing/2014/main" id="{1977F205-51AF-42F3-822D-F36F94D11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5707" y="2510364"/>
                  <a:ext cx="1133475" cy="450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8100" tIns="38100" rIns="38100" bIns="38100"/>
                <a:lstStyle>
                  <a:lvl1pPr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ko-KR" altLang="en-US" sz="1600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ヒラギノ角ゴ ProN W3"/>
                      <a:cs typeface="ヒラギノ角ゴ ProN W3"/>
                      <a:sym typeface="Open Sans Light" pitchFamily="34" charset="0"/>
                    </a:rPr>
                    <a:t>관객</a:t>
                  </a:r>
                  <a:endParaRPr lang="en-US" altLang="ko-KR" sz="1600" dirty="0">
                    <a:solidFill>
                      <a:schemeClr val="bg1"/>
                    </a:solidFill>
                    <a:latin typeface="Calibri" panose="020F0502020204030204" pitchFamily="34" charset="0"/>
                    <a:ea typeface="ヒラギノ角ゴ ProN W3"/>
                    <a:cs typeface="ヒラギノ角ゴ ProN W3"/>
                    <a:sym typeface="Open Sans Light" pitchFamily="34" charset="0"/>
                  </a:endParaRPr>
                </a:p>
              </p:txBody>
            </p:sp>
          </p:grpSp>
          <p:sp>
            <p:nvSpPr>
              <p:cNvPr id="39" name="AutoShape 44">
                <a:extLst>
                  <a:ext uri="{FF2B5EF4-FFF2-40B4-BE49-F238E27FC236}">
                    <a16:creationId xmlns:a16="http://schemas.microsoft.com/office/drawing/2014/main" id="{F8F2AAD5-139B-44EE-8C95-1A8A9B2D7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485" y="2112567"/>
                <a:ext cx="357167" cy="344529"/>
              </a:xfrm>
              <a:custGeom>
                <a:avLst/>
                <a:gdLst>
                  <a:gd name="T0" fmla="*/ 511 w 21600"/>
                  <a:gd name="T1" fmla="*/ 476 h 21600"/>
                  <a:gd name="T2" fmla="*/ 379 w 21600"/>
                  <a:gd name="T3" fmla="*/ 430 h 21600"/>
                  <a:gd name="T4" fmla="*/ 375 w 21600"/>
                  <a:gd name="T5" fmla="*/ 414 h 21600"/>
                  <a:gd name="T6" fmla="*/ 385 w 21600"/>
                  <a:gd name="T7" fmla="*/ 381 h 21600"/>
                  <a:gd name="T8" fmla="*/ 398 w 21600"/>
                  <a:gd name="T9" fmla="*/ 335 h 21600"/>
                  <a:gd name="T10" fmla="*/ 418 w 21600"/>
                  <a:gd name="T11" fmla="*/ 288 h 21600"/>
                  <a:gd name="T12" fmla="*/ 417 w 21600"/>
                  <a:gd name="T13" fmla="*/ 248 h 21600"/>
                  <a:gd name="T14" fmla="*/ 416 w 21600"/>
                  <a:gd name="T15" fmla="*/ 245 h 21600"/>
                  <a:gd name="T16" fmla="*/ 421 w 21600"/>
                  <a:gd name="T17" fmla="*/ 189 h 21600"/>
                  <a:gd name="T18" fmla="*/ 399 w 21600"/>
                  <a:gd name="T19" fmla="*/ 115 h 21600"/>
                  <a:gd name="T20" fmla="*/ 315 w 21600"/>
                  <a:gd name="T21" fmla="*/ 75 h 21600"/>
                  <a:gd name="T22" fmla="*/ 289 w 21600"/>
                  <a:gd name="T23" fmla="*/ 75 h 21600"/>
                  <a:gd name="T24" fmla="*/ 206 w 21600"/>
                  <a:gd name="T25" fmla="*/ 115 h 21600"/>
                  <a:gd name="T26" fmla="*/ 184 w 21600"/>
                  <a:gd name="T27" fmla="*/ 189 h 21600"/>
                  <a:gd name="T28" fmla="*/ 189 w 21600"/>
                  <a:gd name="T29" fmla="*/ 245 h 21600"/>
                  <a:gd name="T30" fmla="*/ 188 w 21600"/>
                  <a:gd name="T31" fmla="*/ 248 h 21600"/>
                  <a:gd name="T32" fmla="*/ 187 w 21600"/>
                  <a:gd name="T33" fmla="*/ 288 h 21600"/>
                  <a:gd name="T34" fmla="*/ 207 w 21600"/>
                  <a:gd name="T35" fmla="*/ 335 h 21600"/>
                  <a:gd name="T36" fmla="*/ 220 w 21600"/>
                  <a:gd name="T37" fmla="*/ 381 h 21600"/>
                  <a:gd name="T38" fmla="*/ 226 w 21600"/>
                  <a:gd name="T39" fmla="*/ 415 h 21600"/>
                  <a:gd name="T40" fmla="*/ 222 w 21600"/>
                  <a:gd name="T41" fmla="*/ 430 h 21600"/>
                  <a:gd name="T42" fmla="*/ 90 w 21600"/>
                  <a:gd name="T43" fmla="*/ 477 h 21600"/>
                  <a:gd name="T44" fmla="*/ 25 w 21600"/>
                  <a:gd name="T45" fmla="*/ 300 h 21600"/>
                  <a:gd name="T46" fmla="*/ 300 w 21600"/>
                  <a:gd name="T47" fmla="*/ 25 h 21600"/>
                  <a:gd name="T48" fmla="*/ 575 w 21600"/>
                  <a:gd name="T49" fmla="*/ 300 h 21600"/>
                  <a:gd name="T50" fmla="*/ 511 w 21600"/>
                  <a:gd name="T51" fmla="*/ 476 h 21600"/>
                  <a:gd name="T52" fmla="*/ 300 w 21600"/>
                  <a:gd name="T53" fmla="*/ 0 h 21600"/>
                  <a:gd name="T54" fmla="*/ 0 w 21600"/>
                  <a:gd name="T55" fmla="*/ 300 h 21600"/>
                  <a:gd name="T56" fmla="*/ 300 w 21600"/>
                  <a:gd name="T57" fmla="*/ 600 h 21600"/>
                  <a:gd name="T58" fmla="*/ 600 w 21600"/>
                  <a:gd name="T59" fmla="*/ 300 h 21600"/>
                  <a:gd name="T60" fmla="*/ 300 w 21600"/>
                  <a:gd name="T61" fmla="*/ 0 h 21600"/>
                  <a:gd name="T62" fmla="*/ 300 w 21600"/>
                  <a:gd name="T63" fmla="*/ 0 h 2160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1600" h="21600">
                    <a:moveTo>
                      <a:pt x="18412" y="17122"/>
                    </a:moveTo>
                    <a:cubicBezTo>
                      <a:pt x="17424" y="16710"/>
                      <a:pt x="15094" y="15902"/>
                      <a:pt x="13653" y="15476"/>
                    </a:cubicBezTo>
                    <a:cubicBezTo>
                      <a:pt x="13529" y="15436"/>
                      <a:pt x="13510" y="15429"/>
                      <a:pt x="13510" y="14918"/>
                    </a:cubicBezTo>
                    <a:cubicBezTo>
                      <a:pt x="13510" y="14494"/>
                      <a:pt x="13683" y="14070"/>
                      <a:pt x="13853" y="13710"/>
                    </a:cubicBezTo>
                    <a:cubicBezTo>
                      <a:pt x="14037" y="13318"/>
                      <a:pt x="14255" y="12659"/>
                      <a:pt x="14333" y="12069"/>
                    </a:cubicBezTo>
                    <a:cubicBezTo>
                      <a:pt x="14553" y="11815"/>
                      <a:pt x="14849" y="11314"/>
                      <a:pt x="15042" y="10359"/>
                    </a:cubicBezTo>
                    <a:cubicBezTo>
                      <a:pt x="15209" y="9518"/>
                      <a:pt x="15131" y="9211"/>
                      <a:pt x="15020" y="8924"/>
                    </a:cubicBezTo>
                    <a:cubicBezTo>
                      <a:pt x="15008" y="8893"/>
                      <a:pt x="14996" y="8863"/>
                      <a:pt x="14987" y="8835"/>
                    </a:cubicBezTo>
                    <a:cubicBezTo>
                      <a:pt x="14944" y="8636"/>
                      <a:pt x="15003" y="7611"/>
                      <a:pt x="15147" y="6815"/>
                    </a:cubicBezTo>
                    <a:cubicBezTo>
                      <a:pt x="15247" y="6270"/>
                      <a:pt x="15121" y="5108"/>
                      <a:pt x="14371" y="4149"/>
                    </a:cubicBezTo>
                    <a:cubicBezTo>
                      <a:pt x="13895" y="3542"/>
                      <a:pt x="12987" y="2798"/>
                      <a:pt x="11329" y="2694"/>
                    </a:cubicBezTo>
                    <a:lnTo>
                      <a:pt x="10419" y="2694"/>
                    </a:lnTo>
                    <a:cubicBezTo>
                      <a:pt x="8789" y="2798"/>
                      <a:pt x="7881" y="3542"/>
                      <a:pt x="7405" y="4149"/>
                    </a:cubicBezTo>
                    <a:cubicBezTo>
                      <a:pt x="6654" y="5108"/>
                      <a:pt x="6531" y="6270"/>
                      <a:pt x="6629" y="6815"/>
                    </a:cubicBezTo>
                    <a:cubicBezTo>
                      <a:pt x="6774" y="7611"/>
                      <a:pt x="6831" y="8636"/>
                      <a:pt x="6789" y="8829"/>
                    </a:cubicBezTo>
                    <a:cubicBezTo>
                      <a:pt x="6781" y="8863"/>
                      <a:pt x="6768" y="8893"/>
                      <a:pt x="6757" y="8924"/>
                    </a:cubicBezTo>
                    <a:cubicBezTo>
                      <a:pt x="6646" y="9211"/>
                      <a:pt x="6567" y="9518"/>
                      <a:pt x="6735" y="10359"/>
                    </a:cubicBezTo>
                    <a:cubicBezTo>
                      <a:pt x="6927" y="11314"/>
                      <a:pt x="7224" y="11815"/>
                      <a:pt x="7443" y="12069"/>
                    </a:cubicBezTo>
                    <a:cubicBezTo>
                      <a:pt x="7521" y="12659"/>
                      <a:pt x="7740" y="13318"/>
                      <a:pt x="7924" y="13710"/>
                    </a:cubicBezTo>
                    <a:cubicBezTo>
                      <a:pt x="8058" y="13997"/>
                      <a:pt x="8121" y="14386"/>
                      <a:pt x="8121" y="14937"/>
                    </a:cubicBezTo>
                    <a:cubicBezTo>
                      <a:pt x="8121" y="15448"/>
                      <a:pt x="8103" y="15456"/>
                      <a:pt x="7987" y="15491"/>
                    </a:cubicBezTo>
                    <a:cubicBezTo>
                      <a:pt x="6496" y="15931"/>
                      <a:pt x="4121" y="16789"/>
                      <a:pt x="3237" y="17178"/>
                    </a:cubicBezTo>
                    <a:cubicBezTo>
                      <a:pt x="1781" y="15452"/>
                      <a:pt x="901" y="13227"/>
                      <a:pt x="901" y="10799"/>
                    </a:cubicBezTo>
                    <a:cubicBezTo>
                      <a:pt x="901" y="5341"/>
                      <a:pt x="5341" y="900"/>
                      <a:pt x="10800" y="900"/>
                    </a:cubicBezTo>
                    <a:cubicBezTo>
                      <a:pt x="16258" y="900"/>
                      <a:pt x="20699" y="5341"/>
                      <a:pt x="20699" y="10799"/>
                    </a:cubicBezTo>
                    <a:cubicBezTo>
                      <a:pt x="20699" y="13201"/>
                      <a:pt x="19839" y="15405"/>
                      <a:pt x="18412" y="17122"/>
                    </a:cubicBezTo>
                    <a:close/>
                    <a:moveTo>
                      <a:pt x="10800" y="0"/>
                    </a:moveTo>
                    <a:cubicBezTo>
                      <a:pt x="4836" y="0"/>
                      <a:pt x="0" y="4834"/>
                      <a:pt x="0" y="10799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5" y="21600"/>
                      <a:pt x="21600" y="16765"/>
                      <a:pt x="21600" y="10799"/>
                    </a:cubicBezTo>
                    <a:cubicBezTo>
                      <a:pt x="21600" y="4834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pic>
          <p:nvPicPr>
            <p:cNvPr id="64524" name="그림 7180">
              <a:extLst>
                <a:ext uri="{FF2B5EF4-FFF2-40B4-BE49-F238E27FC236}">
                  <a16:creationId xmlns:a16="http://schemas.microsoft.com/office/drawing/2014/main" id="{29A21AF8-1170-48D0-B05D-09F5EC799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38667" r="79814" b="52094"/>
            <a:stretch>
              <a:fillRect/>
            </a:stretch>
          </p:blipFill>
          <p:spPr bwMode="auto">
            <a:xfrm>
              <a:off x="4148484" y="4170724"/>
              <a:ext cx="668337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5" name="AutoShape 19">
              <a:extLst>
                <a:ext uri="{FF2B5EF4-FFF2-40B4-BE49-F238E27FC236}">
                  <a16:creationId xmlns:a16="http://schemas.microsoft.com/office/drawing/2014/main" id="{23CE2B72-2588-42D3-A6F4-504C4812D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886" y="4426893"/>
              <a:ext cx="376238" cy="3333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21600" y="16904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6904"/>
                  </a:lnTo>
                  <a:lnTo>
                    <a:pt x="10385" y="16904"/>
                  </a:lnTo>
                  <a:lnTo>
                    <a:pt x="10385" y="20660"/>
                  </a:lnTo>
                  <a:lnTo>
                    <a:pt x="7476" y="20660"/>
                  </a:lnTo>
                  <a:lnTo>
                    <a:pt x="7476" y="21600"/>
                  </a:lnTo>
                  <a:lnTo>
                    <a:pt x="14123" y="21600"/>
                  </a:lnTo>
                  <a:lnTo>
                    <a:pt x="14123" y="20660"/>
                  </a:lnTo>
                  <a:lnTo>
                    <a:pt x="11216" y="20660"/>
                  </a:lnTo>
                  <a:lnTo>
                    <a:pt x="11216" y="16904"/>
                  </a:lnTo>
                  <a:cubicBezTo>
                    <a:pt x="11216" y="16904"/>
                    <a:pt x="21600" y="16904"/>
                    <a:pt x="21600" y="16904"/>
                  </a:cubicBezTo>
                  <a:close/>
                  <a:moveTo>
                    <a:pt x="21600" y="16904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56" name="순서도: 병합 55">
            <a:extLst>
              <a:ext uri="{FF2B5EF4-FFF2-40B4-BE49-F238E27FC236}">
                <a16:creationId xmlns:a16="http://schemas.microsoft.com/office/drawing/2014/main" id="{EA199F22-7D50-45C7-B8AA-7B496898DE84}"/>
              </a:ext>
            </a:extLst>
          </p:cNvPr>
          <p:cNvSpPr/>
          <p:nvPr/>
        </p:nvSpPr>
        <p:spPr>
          <a:xfrm rot="5400000">
            <a:off x="2447131" y="3151982"/>
            <a:ext cx="504825" cy="287338"/>
          </a:xfrm>
          <a:prstGeom prst="flowChartMerge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7" name="순서도: 병합 56">
            <a:extLst>
              <a:ext uri="{FF2B5EF4-FFF2-40B4-BE49-F238E27FC236}">
                <a16:creationId xmlns:a16="http://schemas.microsoft.com/office/drawing/2014/main" id="{924602FF-D535-4EB0-AB74-E6EAAE9FC259}"/>
              </a:ext>
            </a:extLst>
          </p:cNvPr>
          <p:cNvSpPr/>
          <p:nvPr/>
        </p:nvSpPr>
        <p:spPr>
          <a:xfrm rot="16200000">
            <a:off x="5688806" y="3147219"/>
            <a:ext cx="504825" cy="287338"/>
          </a:xfrm>
          <a:prstGeom prst="flowChartMerge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8" name="순서도: 병합 57">
            <a:extLst>
              <a:ext uri="{FF2B5EF4-FFF2-40B4-BE49-F238E27FC236}">
                <a16:creationId xmlns:a16="http://schemas.microsoft.com/office/drawing/2014/main" id="{169E60E2-D3B2-4327-AA9E-C9DB1AB90473}"/>
              </a:ext>
            </a:extLst>
          </p:cNvPr>
          <p:cNvSpPr/>
          <p:nvPr/>
        </p:nvSpPr>
        <p:spPr>
          <a:xfrm rot="16200000">
            <a:off x="2807494" y="3147219"/>
            <a:ext cx="504825" cy="287337"/>
          </a:xfrm>
          <a:prstGeom prst="flowChartMerge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9" name="순서도: 병합 58">
            <a:extLst>
              <a:ext uri="{FF2B5EF4-FFF2-40B4-BE49-F238E27FC236}">
                <a16:creationId xmlns:a16="http://schemas.microsoft.com/office/drawing/2014/main" id="{6FEAB834-4E31-4952-A8D9-EC22B2257366}"/>
              </a:ext>
            </a:extLst>
          </p:cNvPr>
          <p:cNvSpPr/>
          <p:nvPr/>
        </p:nvSpPr>
        <p:spPr>
          <a:xfrm rot="5400000">
            <a:off x="5318919" y="3150394"/>
            <a:ext cx="504825" cy="287337"/>
          </a:xfrm>
          <a:prstGeom prst="flowChartMerge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01DDC2-7E0D-4A16-9B67-822C7FB6EC0A}"/>
              </a:ext>
            </a:extLst>
          </p:cNvPr>
          <p:cNvSpPr/>
          <p:nvPr/>
        </p:nvSpPr>
        <p:spPr bwMode="auto">
          <a:xfrm>
            <a:off x="395536" y="839803"/>
            <a:ext cx="141577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기획사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6671236-B2C2-44AD-8049-2A2B568B3195}"/>
              </a:ext>
            </a:extLst>
          </p:cNvPr>
          <p:cNvCxnSpPr/>
          <p:nvPr/>
        </p:nvCxnSpPr>
        <p:spPr>
          <a:xfrm>
            <a:off x="5245100" y="2314575"/>
            <a:ext cx="0" cy="6842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9D9AC27-63ED-4A0C-B81C-DCC8EB96E5F7}"/>
              </a:ext>
            </a:extLst>
          </p:cNvPr>
          <p:cNvCxnSpPr/>
          <p:nvPr/>
        </p:nvCxnSpPr>
        <p:spPr>
          <a:xfrm>
            <a:off x="5245100" y="3521075"/>
            <a:ext cx="0" cy="6858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8DC95512-CC56-4241-8CA7-335CB9D512F8}"/>
              </a:ext>
            </a:extLst>
          </p:cNvPr>
          <p:cNvCxnSpPr/>
          <p:nvPr/>
        </p:nvCxnSpPr>
        <p:spPr>
          <a:xfrm>
            <a:off x="5245100" y="4729163"/>
            <a:ext cx="0" cy="6842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C4F1541-7180-4846-B597-304C8B3B9FCD}"/>
              </a:ext>
            </a:extLst>
          </p:cNvPr>
          <p:cNvSpPr/>
          <p:nvPr/>
        </p:nvSpPr>
        <p:spPr>
          <a:xfrm>
            <a:off x="5434013" y="2505075"/>
            <a:ext cx="3462337" cy="4921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ct val="80000"/>
              </a:lnSpc>
              <a:defRPr/>
            </a:pPr>
            <a:r>
              <a:rPr kumimoji="0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공연장 대관</a:t>
            </a:r>
            <a:endParaRPr lang="ko-KR" altLang="en-US" sz="32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C5E5948-39A9-42CC-97E6-E86E182F1A67}"/>
              </a:ext>
            </a:extLst>
          </p:cNvPr>
          <p:cNvSpPr/>
          <p:nvPr/>
        </p:nvSpPr>
        <p:spPr>
          <a:xfrm>
            <a:off x="5434013" y="3662363"/>
            <a:ext cx="3462337" cy="4873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ct val="80000"/>
              </a:lnSpc>
              <a:defRPr/>
            </a:pPr>
            <a:r>
              <a:rPr kumimoji="0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캐스팅</a:t>
            </a:r>
            <a:endParaRPr lang="ko-KR" altLang="en-US" sz="32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C8EDE6A-B85B-48B7-BFCD-5294D48CE9B3}"/>
              </a:ext>
            </a:extLst>
          </p:cNvPr>
          <p:cNvSpPr/>
          <p:nvPr/>
        </p:nvSpPr>
        <p:spPr>
          <a:xfrm>
            <a:off x="5434013" y="4827588"/>
            <a:ext cx="3462337" cy="4873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ct val="80000"/>
              </a:lnSpc>
              <a:defRPr/>
            </a:pPr>
            <a:r>
              <a:rPr kumimoji="0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홍보</a:t>
            </a:r>
            <a:endParaRPr lang="ko-KR" altLang="en-US" sz="3200" dirty="0"/>
          </a:p>
        </p:txBody>
      </p:sp>
      <p:grpSp>
        <p:nvGrpSpPr>
          <p:cNvPr id="65545" name="그룹 1">
            <a:extLst>
              <a:ext uri="{FF2B5EF4-FFF2-40B4-BE49-F238E27FC236}">
                <a16:creationId xmlns:a16="http://schemas.microsoft.com/office/drawing/2014/main" id="{CA5DE170-E8F6-4E45-A9D9-EA66C1C0FBBB}"/>
              </a:ext>
            </a:extLst>
          </p:cNvPr>
          <p:cNvGrpSpPr>
            <a:grpSpLocks/>
          </p:cNvGrpSpPr>
          <p:nvPr/>
        </p:nvGrpSpPr>
        <p:grpSpPr bwMode="auto">
          <a:xfrm>
            <a:off x="698500" y="1866900"/>
            <a:ext cx="3833813" cy="3916363"/>
            <a:chOff x="395288" y="1785938"/>
            <a:chExt cx="3833812" cy="3916362"/>
          </a:xfrm>
        </p:grpSpPr>
        <p:pic>
          <p:nvPicPr>
            <p:cNvPr id="65546" name="그림 1">
              <a:extLst>
                <a:ext uri="{FF2B5EF4-FFF2-40B4-BE49-F238E27FC236}">
                  <a16:creationId xmlns:a16="http://schemas.microsoft.com/office/drawing/2014/main" id="{A78F70CB-E3CC-4D68-8A16-EA2F294B5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96" t="11690" r="30481" b="30611"/>
            <a:stretch>
              <a:fillRect/>
            </a:stretch>
          </p:blipFill>
          <p:spPr bwMode="auto">
            <a:xfrm>
              <a:off x="395288" y="1785938"/>
              <a:ext cx="3833812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5307" name="Group 29">
              <a:extLst>
                <a:ext uri="{FF2B5EF4-FFF2-40B4-BE49-F238E27FC236}">
                  <a16:creationId xmlns:a16="http://schemas.microsoft.com/office/drawing/2014/main" id="{855EFCDD-D243-4801-9976-91966F2C6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5963" y="3325813"/>
              <a:ext cx="593725" cy="811212"/>
              <a:chOff x="0" y="0"/>
              <a:chExt cx="472" cy="688"/>
            </a:xfrm>
            <a:solidFill>
              <a:schemeClr val="bg1"/>
            </a:solidFill>
          </p:grpSpPr>
          <p:sp>
            <p:nvSpPr>
              <p:cNvPr id="55311" name="AutoShape 27">
                <a:extLst>
                  <a:ext uri="{FF2B5EF4-FFF2-40B4-BE49-F238E27FC236}">
                    <a16:creationId xmlns:a16="http://schemas.microsoft.com/office/drawing/2014/main" id="{55B749A3-D0CB-4BD9-9A0E-893FB8893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72" cy="5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600" h="21600">
                    <a:moveTo>
                      <a:pt x="4276" y="16167"/>
                    </a:moveTo>
                    <a:cubicBezTo>
                      <a:pt x="4325" y="16194"/>
                      <a:pt x="4376" y="16226"/>
                      <a:pt x="4429" y="16261"/>
                    </a:cubicBezTo>
                    <a:cubicBezTo>
                      <a:pt x="4433" y="16264"/>
                      <a:pt x="4439" y="16268"/>
                      <a:pt x="4444" y="16270"/>
                    </a:cubicBezTo>
                    <a:cubicBezTo>
                      <a:pt x="5280" y="16820"/>
                      <a:pt x="6481" y="18104"/>
                      <a:pt x="6481" y="19800"/>
                    </a:cubicBezTo>
                    <a:lnTo>
                      <a:pt x="6481" y="21600"/>
                    </a:lnTo>
                    <a:lnTo>
                      <a:pt x="10260" y="21600"/>
                    </a:lnTo>
                    <a:lnTo>
                      <a:pt x="10260" y="10723"/>
                    </a:lnTo>
                    <a:cubicBezTo>
                      <a:pt x="9331" y="10522"/>
                      <a:pt x="8640" y="9824"/>
                      <a:pt x="8640" y="8988"/>
                    </a:cubicBezTo>
                    <a:cubicBezTo>
                      <a:pt x="8640" y="7993"/>
                      <a:pt x="9607" y="7189"/>
                      <a:pt x="10800" y="7189"/>
                    </a:cubicBezTo>
                    <a:cubicBezTo>
                      <a:pt x="11993" y="7189"/>
                      <a:pt x="12959" y="7993"/>
                      <a:pt x="12959" y="8988"/>
                    </a:cubicBezTo>
                    <a:cubicBezTo>
                      <a:pt x="12959" y="9824"/>
                      <a:pt x="12270" y="10522"/>
                      <a:pt x="11340" y="10723"/>
                    </a:cubicBezTo>
                    <a:lnTo>
                      <a:pt x="11340" y="21600"/>
                    </a:lnTo>
                    <a:lnTo>
                      <a:pt x="15120" y="21600"/>
                    </a:lnTo>
                    <a:lnTo>
                      <a:pt x="15120" y="19800"/>
                    </a:lnTo>
                    <a:cubicBezTo>
                      <a:pt x="15120" y="18000"/>
                      <a:pt x="16368" y="16707"/>
                      <a:pt x="17280" y="16194"/>
                    </a:cubicBezTo>
                    <a:lnTo>
                      <a:pt x="17278" y="16191"/>
                    </a:lnTo>
                    <a:cubicBezTo>
                      <a:pt x="19900" y="14551"/>
                      <a:pt x="21600" y="11944"/>
                      <a:pt x="21600" y="9000"/>
                    </a:cubicBezTo>
                    <a:cubicBezTo>
                      <a:pt x="21600" y="4030"/>
                      <a:pt x="16765" y="0"/>
                      <a:pt x="10800" y="0"/>
                    </a:cubicBezTo>
                    <a:cubicBezTo>
                      <a:pt x="4835" y="0"/>
                      <a:pt x="0" y="4030"/>
                      <a:pt x="0" y="9000"/>
                    </a:cubicBezTo>
                    <a:cubicBezTo>
                      <a:pt x="0" y="11928"/>
                      <a:pt x="1683" y="14522"/>
                      <a:pt x="4280" y="16165"/>
                    </a:cubicBezTo>
                    <a:cubicBezTo>
                      <a:pt x="4280" y="16165"/>
                      <a:pt x="4276" y="16167"/>
                      <a:pt x="4276" y="16167"/>
                    </a:cubicBezTo>
                    <a:close/>
                    <a:moveTo>
                      <a:pt x="4276" y="16167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55312" name="AutoShape 28">
                <a:extLst>
                  <a:ext uri="{FF2B5EF4-FFF2-40B4-BE49-F238E27FC236}">
                    <a16:creationId xmlns:a16="http://schemas.microsoft.com/office/drawing/2014/main" id="{87F83CA5-FB2E-4C01-969C-DD3B6C475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" y="592"/>
                <a:ext cx="189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</p:grp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F60FDDF-2882-4E86-B090-0D8A7C2D43B5}"/>
                </a:ext>
              </a:extLst>
            </p:cNvPr>
            <p:cNvSpPr/>
            <p:nvPr/>
          </p:nvSpPr>
          <p:spPr>
            <a:xfrm>
              <a:off x="755651" y="2314576"/>
              <a:ext cx="360362" cy="360362"/>
            </a:xfrm>
            <a:prstGeom prst="ellipse">
              <a:avLst/>
            </a:prstGeom>
            <a:solidFill>
              <a:srgbClr val="7DA8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09F3AED7-508D-47A6-8EE0-5EAEDAF76C9E}"/>
                </a:ext>
              </a:extLst>
            </p:cNvPr>
            <p:cNvSpPr/>
            <p:nvPr/>
          </p:nvSpPr>
          <p:spPr>
            <a:xfrm>
              <a:off x="3024187" y="4314825"/>
              <a:ext cx="360363" cy="360362"/>
            </a:xfrm>
            <a:prstGeom prst="ellipse">
              <a:avLst/>
            </a:prstGeom>
            <a:solidFill>
              <a:srgbClr val="5D4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4802179-23A1-43FA-B279-DD57366E2F41}"/>
                </a:ext>
              </a:extLst>
            </p:cNvPr>
            <p:cNvSpPr/>
            <p:nvPr/>
          </p:nvSpPr>
          <p:spPr>
            <a:xfrm>
              <a:off x="3384550" y="2716213"/>
              <a:ext cx="360362" cy="358775"/>
            </a:xfrm>
            <a:prstGeom prst="ellipse">
              <a:avLst/>
            </a:prstGeom>
            <a:solidFill>
              <a:srgbClr val="F14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6671236-B2C2-44AD-8049-2A2B568B3195}"/>
              </a:ext>
            </a:extLst>
          </p:cNvPr>
          <p:cNvCxnSpPr/>
          <p:nvPr/>
        </p:nvCxnSpPr>
        <p:spPr>
          <a:xfrm>
            <a:off x="5245100" y="2314575"/>
            <a:ext cx="0" cy="6842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9D9AC27-63ED-4A0C-B81C-DCC8EB96E5F7}"/>
              </a:ext>
            </a:extLst>
          </p:cNvPr>
          <p:cNvCxnSpPr/>
          <p:nvPr/>
        </p:nvCxnSpPr>
        <p:spPr>
          <a:xfrm>
            <a:off x="5245100" y="3521075"/>
            <a:ext cx="0" cy="6858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8DC95512-CC56-4241-8CA7-335CB9D512F8}"/>
              </a:ext>
            </a:extLst>
          </p:cNvPr>
          <p:cNvCxnSpPr/>
          <p:nvPr/>
        </p:nvCxnSpPr>
        <p:spPr>
          <a:xfrm>
            <a:off x="5245100" y="4729163"/>
            <a:ext cx="0" cy="6842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C4F1541-7180-4846-B597-304C8B3B9FCD}"/>
              </a:ext>
            </a:extLst>
          </p:cNvPr>
          <p:cNvSpPr/>
          <p:nvPr/>
        </p:nvSpPr>
        <p:spPr>
          <a:xfrm>
            <a:off x="5434013" y="2505075"/>
            <a:ext cx="3462337" cy="4921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ct val="80000"/>
              </a:lnSpc>
              <a:defRPr/>
            </a:pPr>
            <a:r>
              <a:rPr kumimoji="0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공연장 대관</a:t>
            </a:r>
            <a:endParaRPr lang="ko-KR" altLang="en-US" sz="32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C5E5948-39A9-42CC-97E6-E86E182F1A67}"/>
              </a:ext>
            </a:extLst>
          </p:cNvPr>
          <p:cNvSpPr/>
          <p:nvPr/>
        </p:nvSpPr>
        <p:spPr>
          <a:xfrm>
            <a:off x="5434013" y="3662363"/>
            <a:ext cx="3462337" cy="4873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ct val="80000"/>
              </a:lnSpc>
              <a:defRPr/>
            </a:pPr>
            <a:r>
              <a:rPr kumimoji="0" lang="ko-KR" altLang="en-US" sz="3200" dirty="0">
                <a:solidFill>
                  <a:srgbClr val="FF0000"/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캐스팅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C8EDE6A-B85B-48B7-BFCD-5294D48CE9B3}"/>
              </a:ext>
            </a:extLst>
          </p:cNvPr>
          <p:cNvSpPr/>
          <p:nvPr/>
        </p:nvSpPr>
        <p:spPr>
          <a:xfrm>
            <a:off x="5434013" y="4827588"/>
            <a:ext cx="3462337" cy="4873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ct val="80000"/>
              </a:lnSpc>
              <a:defRPr/>
            </a:pPr>
            <a:r>
              <a:rPr kumimoji="0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홍보</a:t>
            </a:r>
            <a:endParaRPr lang="ko-KR" altLang="en-US" sz="3200" dirty="0"/>
          </a:p>
        </p:txBody>
      </p:sp>
      <p:pic>
        <p:nvPicPr>
          <p:cNvPr id="3074" name="Picture 2" descr="प्रतिमा">
            <a:extLst>
              <a:ext uri="{FF2B5EF4-FFF2-40B4-BE49-F238E27FC236}">
                <a16:creationId xmlns:a16="http://schemas.microsoft.com/office/drawing/2014/main" id="{FB4ADB85-8577-492B-A891-959C51B44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1781"/>
            <a:ext cx="3421985" cy="60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411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401DDC2-7E0D-4A16-9B67-822C7FB6EC0A}"/>
              </a:ext>
            </a:extLst>
          </p:cNvPr>
          <p:cNvSpPr/>
          <p:nvPr/>
        </p:nvSpPr>
        <p:spPr bwMode="auto">
          <a:xfrm>
            <a:off x="395536" y="839803"/>
            <a:ext cx="141577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기획사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6671236-B2C2-44AD-8049-2A2B568B3195}"/>
              </a:ext>
            </a:extLst>
          </p:cNvPr>
          <p:cNvCxnSpPr/>
          <p:nvPr/>
        </p:nvCxnSpPr>
        <p:spPr>
          <a:xfrm>
            <a:off x="5245100" y="2314575"/>
            <a:ext cx="0" cy="6842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9D9AC27-63ED-4A0C-B81C-DCC8EB96E5F7}"/>
              </a:ext>
            </a:extLst>
          </p:cNvPr>
          <p:cNvCxnSpPr/>
          <p:nvPr/>
        </p:nvCxnSpPr>
        <p:spPr>
          <a:xfrm>
            <a:off x="5245100" y="3521075"/>
            <a:ext cx="0" cy="6858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8DC95512-CC56-4241-8CA7-335CB9D512F8}"/>
              </a:ext>
            </a:extLst>
          </p:cNvPr>
          <p:cNvCxnSpPr/>
          <p:nvPr/>
        </p:nvCxnSpPr>
        <p:spPr>
          <a:xfrm>
            <a:off x="5245100" y="4729163"/>
            <a:ext cx="0" cy="6842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C4F1541-7180-4846-B597-304C8B3B9FCD}"/>
              </a:ext>
            </a:extLst>
          </p:cNvPr>
          <p:cNvSpPr/>
          <p:nvPr/>
        </p:nvSpPr>
        <p:spPr>
          <a:xfrm>
            <a:off x="5434013" y="2505075"/>
            <a:ext cx="3462337" cy="4921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ct val="80000"/>
              </a:lnSpc>
              <a:defRPr/>
            </a:pPr>
            <a:r>
              <a:rPr kumimoji="0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공연장 대관</a:t>
            </a:r>
            <a:endParaRPr lang="ko-KR" altLang="en-US" sz="32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C5E5948-39A9-42CC-97E6-E86E182F1A67}"/>
              </a:ext>
            </a:extLst>
          </p:cNvPr>
          <p:cNvSpPr/>
          <p:nvPr/>
        </p:nvSpPr>
        <p:spPr>
          <a:xfrm>
            <a:off x="5434013" y="3662363"/>
            <a:ext cx="3462337" cy="4873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ct val="80000"/>
              </a:lnSpc>
              <a:defRPr/>
            </a:pPr>
            <a:r>
              <a:rPr kumimoji="0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캐스팅</a:t>
            </a:r>
            <a:endParaRPr lang="ko-KR" altLang="en-US" sz="32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C8EDE6A-B85B-48B7-BFCD-5294D48CE9B3}"/>
              </a:ext>
            </a:extLst>
          </p:cNvPr>
          <p:cNvSpPr/>
          <p:nvPr/>
        </p:nvSpPr>
        <p:spPr>
          <a:xfrm>
            <a:off x="5434013" y="4827588"/>
            <a:ext cx="3462337" cy="4873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ct val="80000"/>
              </a:lnSpc>
              <a:defRPr/>
            </a:pPr>
            <a:r>
              <a:rPr kumimoji="0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Arial Unicode MS" pitchFamily="50" charset="-127"/>
              </a:rPr>
              <a:t>홍보</a:t>
            </a:r>
            <a:endParaRPr lang="ko-KR" altLang="en-US" sz="3200" dirty="0"/>
          </a:p>
        </p:txBody>
      </p:sp>
      <p:grpSp>
        <p:nvGrpSpPr>
          <p:cNvPr id="65545" name="그룹 1">
            <a:extLst>
              <a:ext uri="{FF2B5EF4-FFF2-40B4-BE49-F238E27FC236}">
                <a16:creationId xmlns:a16="http://schemas.microsoft.com/office/drawing/2014/main" id="{CA5DE170-E8F6-4E45-A9D9-EA66C1C0FBBB}"/>
              </a:ext>
            </a:extLst>
          </p:cNvPr>
          <p:cNvGrpSpPr>
            <a:grpSpLocks/>
          </p:cNvGrpSpPr>
          <p:nvPr/>
        </p:nvGrpSpPr>
        <p:grpSpPr bwMode="auto">
          <a:xfrm>
            <a:off x="698500" y="1866900"/>
            <a:ext cx="3833813" cy="3916363"/>
            <a:chOff x="395288" y="1785938"/>
            <a:chExt cx="3833812" cy="3916362"/>
          </a:xfrm>
        </p:grpSpPr>
        <p:pic>
          <p:nvPicPr>
            <p:cNvPr id="65546" name="그림 1">
              <a:extLst>
                <a:ext uri="{FF2B5EF4-FFF2-40B4-BE49-F238E27FC236}">
                  <a16:creationId xmlns:a16="http://schemas.microsoft.com/office/drawing/2014/main" id="{A78F70CB-E3CC-4D68-8A16-EA2F294B5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96" t="11690" r="30481" b="30611"/>
            <a:stretch>
              <a:fillRect/>
            </a:stretch>
          </p:blipFill>
          <p:spPr bwMode="auto">
            <a:xfrm>
              <a:off x="395288" y="1785938"/>
              <a:ext cx="3833812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5307" name="Group 29">
              <a:extLst>
                <a:ext uri="{FF2B5EF4-FFF2-40B4-BE49-F238E27FC236}">
                  <a16:creationId xmlns:a16="http://schemas.microsoft.com/office/drawing/2014/main" id="{855EFCDD-D243-4801-9976-91966F2C6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5963" y="3325813"/>
              <a:ext cx="593725" cy="811212"/>
              <a:chOff x="0" y="0"/>
              <a:chExt cx="472" cy="688"/>
            </a:xfrm>
            <a:solidFill>
              <a:schemeClr val="bg1"/>
            </a:solidFill>
          </p:grpSpPr>
          <p:sp>
            <p:nvSpPr>
              <p:cNvPr id="55311" name="AutoShape 27">
                <a:extLst>
                  <a:ext uri="{FF2B5EF4-FFF2-40B4-BE49-F238E27FC236}">
                    <a16:creationId xmlns:a16="http://schemas.microsoft.com/office/drawing/2014/main" id="{55B749A3-D0CB-4BD9-9A0E-893FB8893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72" cy="5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600" h="21600">
                    <a:moveTo>
                      <a:pt x="4276" y="16167"/>
                    </a:moveTo>
                    <a:cubicBezTo>
                      <a:pt x="4325" y="16194"/>
                      <a:pt x="4376" y="16226"/>
                      <a:pt x="4429" y="16261"/>
                    </a:cubicBezTo>
                    <a:cubicBezTo>
                      <a:pt x="4433" y="16264"/>
                      <a:pt x="4439" y="16268"/>
                      <a:pt x="4444" y="16270"/>
                    </a:cubicBezTo>
                    <a:cubicBezTo>
                      <a:pt x="5280" y="16820"/>
                      <a:pt x="6481" y="18104"/>
                      <a:pt x="6481" y="19800"/>
                    </a:cubicBezTo>
                    <a:lnTo>
                      <a:pt x="6481" y="21600"/>
                    </a:lnTo>
                    <a:lnTo>
                      <a:pt x="10260" y="21600"/>
                    </a:lnTo>
                    <a:lnTo>
                      <a:pt x="10260" y="10723"/>
                    </a:lnTo>
                    <a:cubicBezTo>
                      <a:pt x="9331" y="10522"/>
                      <a:pt x="8640" y="9824"/>
                      <a:pt x="8640" y="8988"/>
                    </a:cubicBezTo>
                    <a:cubicBezTo>
                      <a:pt x="8640" y="7993"/>
                      <a:pt x="9607" y="7189"/>
                      <a:pt x="10800" y="7189"/>
                    </a:cubicBezTo>
                    <a:cubicBezTo>
                      <a:pt x="11993" y="7189"/>
                      <a:pt x="12959" y="7993"/>
                      <a:pt x="12959" y="8988"/>
                    </a:cubicBezTo>
                    <a:cubicBezTo>
                      <a:pt x="12959" y="9824"/>
                      <a:pt x="12270" y="10522"/>
                      <a:pt x="11340" y="10723"/>
                    </a:cubicBezTo>
                    <a:lnTo>
                      <a:pt x="11340" y="21600"/>
                    </a:lnTo>
                    <a:lnTo>
                      <a:pt x="15120" y="21600"/>
                    </a:lnTo>
                    <a:lnTo>
                      <a:pt x="15120" y="19800"/>
                    </a:lnTo>
                    <a:cubicBezTo>
                      <a:pt x="15120" y="18000"/>
                      <a:pt x="16368" y="16707"/>
                      <a:pt x="17280" y="16194"/>
                    </a:cubicBezTo>
                    <a:lnTo>
                      <a:pt x="17278" y="16191"/>
                    </a:lnTo>
                    <a:cubicBezTo>
                      <a:pt x="19900" y="14551"/>
                      <a:pt x="21600" y="11944"/>
                      <a:pt x="21600" y="9000"/>
                    </a:cubicBezTo>
                    <a:cubicBezTo>
                      <a:pt x="21600" y="4030"/>
                      <a:pt x="16765" y="0"/>
                      <a:pt x="10800" y="0"/>
                    </a:cubicBezTo>
                    <a:cubicBezTo>
                      <a:pt x="4835" y="0"/>
                      <a:pt x="0" y="4030"/>
                      <a:pt x="0" y="9000"/>
                    </a:cubicBezTo>
                    <a:cubicBezTo>
                      <a:pt x="0" y="11928"/>
                      <a:pt x="1683" y="14522"/>
                      <a:pt x="4280" y="16165"/>
                    </a:cubicBezTo>
                    <a:cubicBezTo>
                      <a:pt x="4280" y="16165"/>
                      <a:pt x="4276" y="16167"/>
                      <a:pt x="4276" y="16167"/>
                    </a:cubicBezTo>
                    <a:close/>
                    <a:moveTo>
                      <a:pt x="4276" y="16167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  <p:sp>
            <p:nvSpPr>
              <p:cNvPr id="55312" name="AutoShape 28">
                <a:extLst>
                  <a:ext uri="{FF2B5EF4-FFF2-40B4-BE49-F238E27FC236}">
                    <a16:creationId xmlns:a16="http://schemas.microsoft.com/office/drawing/2014/main" id="{87F83CA5-FB2E-4C01-969C-DD3B6C475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" y="592"/>
                <a:ext cx="189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ko-KR" altLang="en-US" dirty="0"/>
              </a:p>
            </p:txBody>
          </p:sp>
        </p:grp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F60FDDF-2882-4E86-B090-0D8A7C2D43B5}"/>
                </a:ext>
              </a:extLst>
            </p:cNvPr>
            <p:cNvSpPr/>
            <p:nvPr/>
          </p:nvSpPr>
          <p:spPr>
            <a:xfrm>
              <a:off x="755651" y="2314576"/>
              <a:ext cx="360362" cy="360362"/>
            </a:xfrm>
            <a:prstGeom prst="ellipse">
              <a:avLst/>
            </a:prstGeom>
            <a:solidFill>
              <a:srgbClr val="7DA8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09F3AED7-508D-47A6-8EE0-5EAEDAF76C9E}"/>
                </a:ext>
              </a:extLst>
            </p:cNvPr>
            <p:cNvSpPr/>
            <p:nvPr/>
          </p:nvSpPr>
          <p:spPr>
            <a:xfrm>
              <a:off x="3024187" y="4314825"/>
              <a:ext cx="360363" cy="360362"/>
            </a:xfrm>
            <a:prstGeom prst="ellipse">
              <a:avLst/>
            </a:prstGeom>
            <a:solidFill>
              <a:srgbClr val="5D4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4802179-23A1-43FA-B279-DD57366E2F41}"/>
                </a:ext>
              </a:extLst>
            </p:cNvPr>
            <p:cNvSpPr/>
            <p:nvPr/>
          </p:nvSpPr>
          <p:spPr>
            <a:xfrm>
              <a:off x="3384550" y="2716213"/>
              <a:ext cx="360362" cy="358775"/>
            </a:xfrm>
            <a:prstGeom prst="ellipse">
              <a:avLst/>
            </a:prstGeom>
            <a:solidFill>
              <a:srgbClr val="F14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8779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524E5728-5A19-40F0-909B-9C6C30FC88C3}"/>
              </a:ext>
            </a:extLst>
          </p:cNvPr>
          <p:cNvSpPr/>
          <p:nvPr/>
        </p:nvSpPr>
        <p:spPr>
          <a:xfrm>
            <a:off x="1960563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67AB8C8-0629-40D3-B1D5-3A232F0D807E}"/>
              </a:ext>
            </a:extLst>
          </p:cNvPr>
          <p:cNvSpPr/>
          <p:nvPr/>
        </p:nvSpPr>
        <p:spPr>
          <a:xfrm>
            <a:off x="3016250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3EE6D27-D71A-4EB1-A89C-4EA413784C86}"/>
              </a:ext>
            </a:extLst>
          </p:cNvPr>
          <p:cNvSpPr/>
          <p:nvPr/>
        </p:nvSpPr>
        <p:spPr>
          <a:xfrm>
            <a:off x="4070350" y="5713413"/>
            <a:ext cx="141288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4EB7D442-B763-4F9A-B9A1-A8702B8A7860}"/>
              </a:ext>
            </a:extLst>
          </p:cNvPr>
          <p:cNvSpPr/>
          <p:nvPr/>
        </p:nvSpPr>
        <p:spPr>
          <a:xfrm>
            <a:off x="5126038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F7C2CAB-4EA3-4E45-AD42-A59A59243DF1}"/>
              </a:ext>
            </a:extLst>
          </p:cNvPr>
          <p:cNvSpPr/>
          <p:nvPr/>
        </p:nvSpPr>
        <p:spPr>
          <a:xfrm>
            <a:off x="6181725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60E4FF7-6282-4CEA-8E86-F7F7E154BDFD}"/>
              </a:ext>
            </a:extLst>
          </p:cNvPr>
          <p:cNvSpPr/>
          <p:nvPr/>
        </p:nvSpPr>
        <p:spPr>
          <a:xfrm>
            <a:off x="7235825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9B79D63-4987-406E-A5E4-E7EBAF7A1433}"/>
              </a:ext>
            </a:extLst>
          </p:cNvPr>
          <p:cNvSpPr txBox="1"/>
          <p:nvPr/>
        </p:nvSpPr>
        <p:spPr>
          <a:xfrm>
            <a:off x="250825" y="5565775"/>
            <a:ext cx="5476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3C36F7B-0D41-4110-980D-0EA7EF2950B1}"/>
              </a:ext>
            </a:extLst>
          </p:cNvPr>
          <p:cNvSpPr txBox="1"/>
          <p:nvPr/>
        </p:nvSpPr>
        <p:spPr>
          <a:xfrm>
            <a:off x="179388" y="5084763"/>
            <a:ext cx="547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10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9D04791-42AC-4E64-A51A-CB82E75B1B45}"/>
              </a:ext>
            </a:extLst>
          </p:cNvPr>
          <p:cNvSpPr txBox="1"/>
          <p:nvPr/>
        </p:nvSpPr>
        <p:spPr>
          <a:xfrm>
            <a:off x="179388" y="4437063"/>
            <a:ext cx="547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5B1CE27-5F0D-446E-A72F-89FD255D7C17}"/>
              </a:ext>
            </a:extLst>
          </p:cNvPr>
          <p:cNvSpPr txBox="1"/>
          <p:nvPr/>
        </p:nvSpPr>
        <p:spPr>
          <a:xfrm>
            <a:off x="215900" y="3751263"/>
            <a:ext cx="5476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30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11D149A-5E0D-4735-B46C-D28716FAB7CD}"/>
              </a:ext>
            </a:extLst>
          </p:cNvPr>
          <p:cNvSpPr txBox="1"/>
          <p:nvPr/>
        </p:nvSpPr>
        <p:spPr>
          <a:xfrm>
            <a:off x="215900" y="3141663"/>
            <a:ext cx="5476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40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2D36897-9023-43CE-96B5-1E231D1E409B}"/>
              </a:ext>
            </a:extLst>
          </p:cNvPr>
          <p:cNvSpPr txBox="1"/>
          <p:nvPr/>
        </p:nvSpPr>
        <p:spPr>
          <a:xfrm>
            <a:off x="215900" y="2501900"/>
            <a:ext cx="5476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50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CF5F9D8-69FA-4362-98EB-A1C2C333A795}"/>
              </a:ext>
            </a:extLst>
          </p:cNvPr>
          <p:cNvSpPr txBox="1"/>
          <p:nvPr/>
        </p:nvSpPr>
        <p:spPr>
          <a:xfrm>
            <a:off x="217488" y="1844675"/>
            <a:ext cx="5476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60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604DD5A-14E5-46AA-93D5-6E064C72D8BC}"/>
              </a:ext>
            </a:extLst>
          </p:cNvPr>
          <p:cNvSpPr txBox="1"/>
          <p:nvPr/>
        </p:nvSpPr>
        <p:spPr>
          <a:xfrm>
            <a:off x="227013" y="1182688"/>
            <a:ext cx="547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70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4B942FA-5A1F-4AD8-AFF7-78048F510376}"/>
              </a:ext>
            </a:extLst>
          </p:cNvPr>
          <p:cNvSpPr/>
          <p:nvPr/>
        </p:nvSpPr>
        <p:spPr>
          <a:xfrm>
            <a:off x="1952625" y="3168650"/>
            <a:ext cx="139700" cy="139700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AE677BB-70E2-4BD9-B5D1-B98E993FAF7E}"/>
              </a:ext>
            </a:extLst>
          </p:cNvPr>
          <p:cNvSpPr/>
          <p:nvPr/>
        </p:nvSpPr>
        <p:spPr>
          <a:xfrm>
            <a:off x="3016250" y="2566988"/>
            <a:ext cx="139700" cy="141287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937BC75C-4837-45CD-A0C2-3B12D4359FB2}"/>
              </a:ext>
            </a:extLst>
          </p:cNvPr>
          <p:cNvSpPr/>
          <p:nvPr/>
        </p:nvSpPr>
        <p:spPr>
          <a:xfrm>
            <a:off x="4087813" y="3340100"/>
            <a:ext cx="139700" cy="139700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939BAA0-A442-4488-84F4-FC869A5A69E2}"/>
              </a:ext>
            </a:extLst>
          </p:cNvPr>
          <p:cNvSpPr/>
          <p:nvPr/>
        </p:nvSpPr>
        <p:spPr>
          <a:xfrm>
            <a:off x="5133975" y="2781300"/>
            <a:ext cx="139700" cy="141288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B9372DE-E2EF-448B-A8D2-1FE1BB56D7AD}"/>
              </a:ext>
            </a:extLst>
          </p:cNvPr>
          <p:cNvSpPr/>
          <p:nvPr/>
        </p:nvSpPr>
        <p:spPr>
          <a:xfrm>
            <a:off x="6181725" y="3792538"/>
            <a:ext cx="139700" cy="141287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F91DD201-2E3F-4426-AFED-E8E0F7228E16}"/>
              </a:ext>
            </a:extLst>
          </p:cNvPr>
          <p:cNvSpPr/>
          <p:nvPr/>
        </p:nvSpPr>
        <p:spPr>
          <a:xfrm>
            <a:off x="7229475" y="4081463"/>
            <a:ext cx="139700" cy="139700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153D4DCB-79C1-4818-82D6-13B541B83F2F}"/>
              </a:ext>
            </a:extLst>
          </p:cNvPr>
          <p:cNvCxnSpPr>
            <a:cxnSpLocks/>
            <a:endCxn id="128" idx="7"/>
          </p:cNvCxnSpPr>
          <p:nvPr/>
        </p:nvCxnSpPr>
        <p:spPr>
          <a:xfrm flipV="1">
            <a:off x="962025" y="3189288"/>
            <a:ext cx="1111250" cy="698500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3DED9A5-5D56-4AA6-93E2-8D6477B9D994}"/>
              </a:ext>
            </a:extLst>
          </p:cNvPr>
          <p:cNvCxnSpPr>
            <a:cxnSpLocks/>
            <a:stCxn id="128" idx="7"/>
            <a:endCxn id="129" idx="2"/>
          </p:cNvCxnSpPr>
          <p:nvPr/>
        </p:nvCxnSpPr>
        <p:spPr>
          <a:xfrm flipV="1">
            <a:off x="2073275" y="2638425"/>
            <a:ext cx="942975" cy="550863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B77D94F-6198-4D3E-85AF-84000C94F448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3155950" y="2638425"/>
            <a:ext cx="949325" cy="762000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5FC51C56-5441-4ADE-BF4F-D439FE7C66BD}"/>
              </a:ext>
            </a:extLst>
          </p:cNvPr>
          <p:cNvCxnSpPr>
            <a:cxnSpLocks/>
            <a:stCxn id="131" idx="7"/>
            <a:endCxn id="130" idx="0"/>
          </p:cNvCxnSpPr>
          <p:nvPr/>
        </p:nvCxnSpPr>
        <p:spPr>
          <a:xfrm flipH="1">
            <a:off x="4157663" y="2801938"/>
            <a:ext cx="1095375" cy="538162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92C90BE5-C3A2-49B0-97A2-7DE49DC52186}"/>
              </a:ext>
            </a:extLst>
          </p:cNvPr>
          <p:cNvCxnSpPr>
            <a:cxnSpLocks/>
            <a:stCxn id="131" idx="1"/>
            <a:endCxn id="132" idx="1"/>
          </p:cNvCxnSpPr>
          <p:nvPr/>
        </p:nvCxnSpPr>
        <p:spPr>
          <a:xfrm>
            <a:off x="5154613" y="2801938"/>
            <a:ext cx="1047750" cy="1011237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5989E54-01DA-4DFA-8057-61EB731ACB2D}"/>
              </a:ext>
            </a:extLst>
          </p:cNvPr>
          <p:cNvCxnSpPr>
            <a:cxnSpLocks/>
            <a:stCxn id="132" idx="2"/>
            <a:endCxn id="133" idx="2"/>
          </p:cNvCxnSpPr>
          <p:nvPr/>
        </p:nvCxnSpPr>
        <p:spPr>
          <a:xfrm>
            <a:off x="6181725" y="3862388"/>
            <a:ext cx="1047750" cy="288925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999C1A4-8AD2-4DFE-A008-0DA6D332F441}"/>
              </a:ext>
            </a:extLst>
          </p:cNvPr>
          <p:cNvCxnSpPr>
            <a:cxnSpLocks/>
            <a:stCxn id="133" idx="5"/>
          </p:cNvCxnSpPr>
          <p:nvPr/>
        </p:nvCxnSpPr>
        <p:spPr>
          <a:xfrm>
            <a:off x="7348538" y="4200525"/>
            <a:ext cx="1022350" cy="307975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5CDF26C-D4F2-4978-856C-4412E17D6824}"/>
              </a:ext>
            </a:extLst>
          </p:cNvPr>
          <p:cNvSpPr txBox="1"/>
          <p:nvPr/>
        </p:nvSpPr>
        <p:spPr>
          <a:xfrm>
            <a:off x="1701800" y="5943600"/>
            <a:ext cx="7985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BD93E8-F645-4240-A40C-6E22596DF94A}"/>
              </a:ext>
            </a:extLst>
          </p:cNvPr>
          <p:cNvSpPr txBox="1"/>
          <p:nvPr/>
        </p:nvSpPr>
        <p:spPr>
          <a:xfrm>
            <a:off x="2744788" y="5945188"/>
            <a:ext cx="8223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2021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FA52B1-2381-43A7-B159-89E315E71E72}"/>
              </a:ext>
            </a:extLst>
          </p:cNvPr>
          <p:cNvSpPr txBox="1"/>
          <p:nvPr/>
        </p:nvSpPr>
        <p:spPr>
          <a:xfrm>
            <a:off x="3787775" y="5935663"/>
            <a:ext cx="70643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2022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5D4B5B-3793-4D13-815B-D09A65E26DF8}"/>
              </a:ext>
            </a:extLst>
          </p:cNvPr>
          <p:cNvSpPr txBox="1"/>
          <p:nvPr/>
        </p:nvSpPr>
        <p:spPr>
          <a:xfrm>
            <a:off x="4865688" y="5935663"/>
            <a:ext cx="801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2023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D52B45-A815-4C64-A761-2EB9220B1EC8}"/>
              </a:ext>
            </a:extLst>
          </p:cNvPr>
          <p:cNvSpPr txBox="1"/>
          <p:nvPr/>
        </p:nvSpPr>
        <p:spPr>
          <a:xfrm>
            <a:off x="5976938" y="5942013"/>
            <a:ext cx="7556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2024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E4CD1F-98AA-4D9F-AF6E-2D4C3A524517}"/>
              </a:ext>
            </a:extLst>
          </p:cNvPr>
          <p:cNvSpPr txBox="1"/>
          <p:nvPr/>
        </p:nvSpPr>
        <p:spPr>
          <a:xfrm>
            <a:off x="7032625" y="5942013"/>
            <a:ext cx="8524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2025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D80F6A-AF19-467C-820B-6BA67D4BD209}"/>
              </a:ext>
            </a:extLst>
          </p:cNvPr>
          <p:cNvSpPr txBox="1"/>
          <p:nvPr/>
        </p:nvSpPr>
        <p:spPr>
          <a:xfrm>
            <a:off x="8004175" y="5905500"/>
            <a:ext cx="8524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2026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8B928C-C059-4D55-8FF1-1A0D970EDEE6}"/>
              </a:ext>
            </a:extLst>
          </p:cNvPr>
          <p:cNvSpPr txBox="1"/>
          <p:nvPr/>
        </p:nvSpPr>
        <p:spPr>
          <a:xfrm>
            <a:off x="571500" y="5940425"/>
            <a:ext cx="8001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2019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0BAE68CE-0B8F-46F5-9EA8-82DEB3084BD0}"/>
              </a:ext>
            </a:extLst>
          </p:cNvPr>
          <p:cNvSpPr/>
          <p:nvPr/>
        </p:nvSpPr>
        <p:spPr>
          <a:xfrm>
            <a:off x="1960563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B58074D6-17EA-47E9-B122-4F25ECDCF870}"/>
              </a:ext>
            </a:extLst>
          </p:cNvPr>
          <p:cNvSpPr/>
          <p:nvPr/>
        </p:nvSpPr>
        <p:spPr>
          <a:xfrm>
            <a:off x="3016250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A6D8D7D-FF13-4476-A1DF-F84F56A71783}"/>
              </a:ext>
            </a:extLst>
          </p:cNvPr>
          <p:cNvSpPr/>
          <p:nvPr/>
        </p:nvSpPr>
        <p:spPr>
          <a:xfrm>
            <a:off x="4070350" y="5713413"/>
            <a:ext cx="141288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7ED4766-A5C8-403F-A5D9-73B5AA780044}"/>
              </a:ext>
            </a:extLst>
          </p:cNvPr>
          <p:cNvSpPr/>
          <p:nvPr/>
        </p:nvSpPr>
        <p:spPr>
          <a:xfrm>
            <a:off x="5126038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C6B8C476-9DDD-4755-9FC1-D42D4459C432}"/>
              </a:ext>
            </a:extLst>
          </p:cNvPr>
          <p:cNvSpPr/>
          <p:nvPr/>
        </p:nvSpPr>
        <p:spPr>
          <a:xfrm>
            <a:off x="6181725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1E4BBFB-F112-4A14-9679-433BF8377D99}"/>
              </a:ext>
            </a:extLst>
          </p:cNvPr>
          <p:cNvSpPr/>
          <p:nvPr/>
        </p:nvSpPr>
        <p:spPr>
          <a:xfrm>
            <a:off x="7235825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CE2763-3421-4ACC-A97F-B6538C65C3FF}"/>
              </a:ext>
            </a:extLst>
          </p:cNvPr>
          <p:cNvSpPr txBox="1"/>
          <p:nvPr/>
        </p:nvSpPr>
        <p:spPr>
          <a:xfrm>
            <a:off x="250825" y="5565775"/>
            <a:ext cx="5476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66049AC-200C-40DE-BC84-38F41A032A24}"/>
              </a:ext>
            </a:extLst>
          </p:cNvPr>
          <p:cNvSpPr txBox="1"/>
          <p:nvPr/>
        </p:nvSpPr>
        <p:spPr>
          <a:xfrm>
            <a:off x="179388" y="5084763"/>
            <a:ext cx="547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10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996CB98-A28A-4C5A-B8FA-BAE0E7705555}"/>
              </a:ext>
            </a:extLst>
          </p:cNvPr>
          <p:cNvSpPr txBox="1"/>
          <p:nvPr/>
        </p:nvSpPr>
        <p:spPr>
          <a:xfrm>
            <a:off x="179388" y="4437063"/>
            <a:ext cx="547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FD2F089-3270-4DC9-B62C-C87F41E81F7A}"/>
              </a:ext>
            </a:extLst>
          </p:cNvPr>
          <p:cNvSpPr txBox="1"/>
          <p:nvPr/>
        </p:nvSpPr>
        <p:spPr>
          <a:xfrm>
            <a:off x="215900" y="3751263"/>
            <a:ext cx="5476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30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54DF277-7ABF-4284-8D84-41232064809E}"/>
              </a:ext>
            </a:extLst>
          </p:cNvPr>
          <p:cNvSpPr txBox="1"/>
          <p:nvPr/>
        </p:nvSpPr>
        <p:spPr>
          <a:xfrm>
            <a:off x="215900" y="3141663"/>
            <a:ext cx="5476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40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7DCC1D-7E3C-41A5-8F0D-4A5CFBA6D57E}"/>
              </a:ext>
            </a:extLst>
          </p:cNvPr>
          <p:cNvSpPr txBox="1"/>
          <p:nvPr/>
        </p:nvSpPr>
        <p:spPr>
          <a:xfrm>
            <a:off x="215900" y="2501900"/>
            <a:ext cx="5476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50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439A555-50C9-4B8F-84A4-0A084874BB63}"/>
              </a:ext>
            </a:extLst>
          </p:cNvPr>
          <p:cNvSpPr txBox="1"/>
          <p:nvPr/>
        </p:nvSpPr>
        <p:spPr>
          <a:xfrm>
            <a:off x="217488" y="1844675"/>
            <a:ext cx="5476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60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1AE3FF3-00E5-40DF-917F-5897965E478F}"/>
              </a:ext>
            </a:extLst>
          </p:cNvPr>
          <p:cNvSpPr txBox="1"/>
          <p:nvPr/>
        </p:nvSpPr>
        <p:spPr>
          <a:xfrm>
            <a:off x="227013" y="1182688"/>
            <a:ext cx="547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70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A33B671-75E5-4BA2-A923-142CBE9832BD}"/>
              </a:ext>
            </a:extLst>
          </p:cNvPr>
          <p:cNvSpPr/>
          <p:nvPr/>
        </p:nvSpPr>
        <p:spPr>
          <a:xfrm>
            <a:off x="1946275" y="3529013"/>
            <a:ext cx="139700" cy="139700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FAE45577-6605-4B47-9A12-46DCF4DE106B}"/>
              </a:ext>
            </a:extLst>
          </p:cNvPr>
          <p:cNvSpPr/>
          <p:nvPr/>
        </p:nvSpPr>
        <p:spPr>
          <a:xfrm>
            <a:off x="3035300" y="3673475"/>
            <a:ext cx="139700" cy="139700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82909C8-74A5-4653-9614-3C8C416D84EB}"/>
              </a:ext>
            </a:extLst>
          </p:cNvPr>
          <p:cNvSpPr/>
          <p:nvPr/>
        </p:nvSpPr>
        <p:spPr>
          <a:xfrm>
            <a:off x="4098925" y="3238500"/>
            <a:ext cx="142875" cy="141288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25F3EF45-C6CE-413C-AA11-2B80BBB90D34}"/>
              </a:ext>
            </a:extLst>
          </p:cNvPr>
          <p:cNvSpPr/>
          <p:nvPr/>
        </p:nvSpPr>
        <p:spPr>
          <a:xfrm>
            <a:off x="5129213" y="2490788"/>
            <a:ext cx="139700" cy="141287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2088729-9563-4E32-9503-2DA8C253D462}"/>
              </a:ext>
            </a:extLst>
          </p:cNvPr>
          <p:cNvSpPr/>
          <p:nvPr/>
        </p:nvSpPr>
        <p:spPr>
          <a:xfrm>
            <a:off x="6184900" y="2711450"/>
            <a:ext cx="139700" cy="139700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3CBB1EC-02F8-4A7B-ABCC-8927C955A402}"/>
              </a:ext>
            </a:extLst>
          </p:cNvPr>
          <p:cNvSpPr/>
          <p:nvPr/>
        </p:nvSpPr>
        <p:spPr>
          <a:xfrm>
            <a:off x="7258050" y="1870075"/>
            <a:ext cx="139700" cy="139700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5D40122A-FF99-4A99-A598-B0D2A2307DEC}"/>
              </a:ext>
            </a:extLst>
          </p:cNvPr>
          <p:cNvCxnSpPr>
            <a:cxnSpLocks/>
            <a:endCxn id="142" idx="3"/>
          </p:cNvCxnSpPr>
          <p:nvPr/>
        </p:nvCxnSpPr>
        <p:spPr>
          <a:xfrm flipV="1">
            <a:off x="993775" y="3648075"/>
            <a:ext cx="973138" cy="644525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6BC318AC-92B2-434F-BD71-5EC181AB5F48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2085975" y="3598863"/>
            <a:ext cx="949325" cy="144462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6F52D128-3879-41FC-A32A-FFA25CBB1CB9}"/>
              </a:ext>
            </a:extLst>
          </p:cNvPr>
          <p:cNvCxnSpPr>
            <a:cxnSpLocks/>
            <a:stCxn id="143" idx="7"/>
            <a:endCxn id="144" idx="2"/>
          </p:cNvCxnSpPr>
          <p:nvPr/>
        </p:nvCxnSpPr>
        <p:spPr>
          <a:xfrm flipV="1">
            <a:off x="3154363" y="3309938"/>
            <a:ext cx="944562" cy="382587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39EE471D-F94B-45DC-980A-773398F7D4AA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4241800" y="2560638"/>
            <a:ext cx="887413" cy="749300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3C089BDB-23B4-473A-B4A8-4C71882B6FB2}"/>
              </a:ext>
            </a:extLst>
          </p:cNvPr>
          <p:cNvCxnSpPr>
            <a:endCxn id="146" idx="2"/>
          </p:cNvCxnSpPr>
          <p:nvPr/>
        </p:nvCxnSpPr>
        <p:spPr>
          <a:xfrm>
            <a:off x="5254625" y="2573338"/>
            <a:ext cx="930275" cy="207962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6E1BAEF6-9726-4E0C-A0A4-503868B35F74}"/>
              </a:ext>
            </a:extLst>
          </p:cNvPr>
          <p:cNvCxnSpPr>
            <a:cxnSpLocks/>
            <a:stCxn id="146" idx="7"/>
          </p:cNvCxnSpPr>
          <p:nvPr/>
        </p:nvCxnSpPr>
        <p:spPr>
          <a:xfrm flipV="1">
            <a:off x="6303963" y="1884363"/>
            <a:ext cx="1071562" cy="847725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55DE838F-DE90-4597-8761-D8247E0AA833}"/>
              </a:ext>
            </a:extLst>
          </p:cNvPr>
          <p:cNvCxnSpPr/>
          <p:nvPr/>
        </p:nvCxnSpPr>
        <p:spPr>
          <a:xfrm>
            <a:off x="7380288" y="1916113"/>
            <a:ext cx="990600" cy="747712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17333CC-C6EC-49D5-A5AF-8C7CBA843D0C}"/>
              </a:ext>
            </a:extLst>
          </p:cNvPr>
          <p:cNvSpPr txBox="1"/>
          <p:nvPr/>
        </p:nvSpPr>
        <p:spPr>
          <a:xfrm>
            <a:off x="1701800" y="5943600"/>
            <a:ext cx="7985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67BAD5-DD0A-40CF-8475-4C402B9AD5AE}"/>
              </a:ext>
            </a:extLst>
          </p:cNvPr>
          <p:cNvSpPr txBox="1"/>
          <p:nvPr/>
        </p:nvSpPr>
        <p:spPr>
          <a:xfrm>
            <a:off x="2744788" y="5945188"/>
            <a:ext cx="8223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2021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CD50FA-7DCD-41CE-B770-A78D47468B06}"/>
              </a:ext>
            </a:extLst>
          </p:cNvPr>
          <p:cNvSpPr txBox="1"/>
          <p:nvPr/>
        </p:nvSpPr>
        <p:spPr>
          <a:xfrm>
            <a:off x="3787775" y="5935663"/>
            <a:ext cx="70643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2022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09CE0E-F91B-42BE-B73D-B4EE71DCD187}"/>
              </a:ext>
            </a:extLst>
          </p:cNvPr>
          <p:cNvSpPr txBox="1"/>
          <p:nvPr/>
        </p:nvSpPr>
        <p:spPr>
          <a:xfrm>
            <a:off x="4865688" y="5935663"/>
            <a:ext cx="801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2023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421F8A-E383-498E-803C-78C3DDB19E1B}"/>
              </a:ext>
            </a:extLst>
          </p:cNvPr>
          <p:cNvSpPr txBox="1"/>
          <p:nvPr/>
        </p:nvSpPr>
        <p:spPr>
          <a:xfrm>
            <a:off x="5976938" y="5942013"/>
            <a:ext cx="7556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2024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9DFA90-FF81-4CF2-8771-0E360B949503}"/>
              </a:ext>
            </a:extLst>
          </p:cNvPr>
          <p:cNvSpPr txBox="1"/>
          <p:nvPr/>
        </p:nvSpPr>
        <p:spPr>
          <a:xfrm>
            <a:off x="7032625" y="5942013"/>
            <a:ext cx="8524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2025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FB291C-0206-4CCF-A98F-21F9D28CCA06}"/>
              </a:ext>
            </a:extLst>
          </p:cNvPr>
          <p:cNvSpPr txBox="1"/>
          <p:nvPr/>
        </p:nvSpPr>
        <p:spPr>
          <a:xfrm>
            <a:off x="8004175" y="5905500"/>
            <a:ext cx="8524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2026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4201CD-0418-415D-BCA3-25482C8ED856}"/>
              </a:ext>
            </a:extLst>
          </p:cNvPr>
          <p:cNvSpPr txBox="1"/>
          <p:nvPr/>
        </p:nvSpPr>
        <p:spPr>
          <a:xfrm>
            <a:off x="571500" y="5940425"/>
            <a:ext cx="8001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2019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20D478A-8402-4B4F-A7EB-B158B6AC507F}"/>
              </a:ext>
            </a:extLst>
          </p:cNvPr>
          <p:cNvSpPr/>
          <p:nvPr/>
        </p:nvSpPr>
        <p:spPr>
          <a:xfrm>
            <a:off x="1960563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5F0F5A2-42FD-45FA-AB76-66EAA9655EBE}"/>
              </a:ext>
            </a:extLst>
          </p:cNvPr>
          <p:cNvSpPr/>
          <p:nvPr/>
        </p:nvSpPr>
        <p:spPr>
          <a:xfrm>
            <a:off x="3016250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CA94DDB-248F-4423-9D93-6D3EF7D422EB}"/>
              </a:ext>
            </a:extLst>
          </p:cNvPr>
          <p:cNvSpPr/>
          <p:nvPr/>
        </p:nvSpPr>
        <p:spPr>
          <a:xfrm>
            <a:off x="4070350" y="5713413"/>
            <a:ext cx="141288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7463065-1655-4369-A0D3-C1A0A80A17D3}"/>
              </a:ext>
            </a:extLst>
          </p:cNvPr>
          <p:cNvSpPr/>
          <p:nvPr/>
        </p:nvSpPr>
        <p:spPr>
          <a:xfrm>
            <a:off x="5126038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8CD44A0-C55F-4F79-98DC-B81D48FBCBB5}"/>
              </a:ext>
            </a:extLst>
          </p:cNvPr>
          <p:cNvSpPr/>
          <p:nvPr/>
        </p:nvSpPr>
        <p:spPr>
          <a:xfrm>
            <a:off x="6181725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3345524-BECF-4504-B67A-076A46BA1F05}"/>
              </a:ext>
            </a:extLst>
          </p:cNvPr>
          <p:cNvSpPr/>
          <p:nvPr/>
        </p:nvSpPr>
        <p:spPr>
          <a:xfrm>
            <a:off x="7235825" y="5713413"/>
            <a:ext cx="139700" cy="139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E6505A6-4035-4854-8B70-074FBA7CBF16}"/>
              </a:ext>
            </a:extLst>
          </p:cNvPr>
          <p:cNvSpPr txBox="1"/>
          <p:nvPr/>
        </p:nvSpPr>
        <p:spPr>
          <a:xfrm>
            <a:off x="250825" y="5565775"/>
            <a:ext cx="5476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BCF5F43-CE4F-4AEC-902B-0C46BB0DBDD3}"/>
              </a:ext>
            </a:extLst>
          </p:cNvPr>
          <p:cNvSpPr txBox="1"/>
          <p:nvPr/>
        </p:nvSpPr>
        <p:spPr>
          <a:xfrm>
            <a:off x="179388" y="5084763"/>
            <a:ext cx="547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10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B40DC33-4C06-4579-A655-20EEE89F5222}"/>
              </a:ext>
            </a:extLst>
          </p:cNvPr>
          <p:cNvSpPr txBox="1"/>
          <p:nvPr/>
        </p:nvSpPr>
        <p:spPr>
          <a:xfrm>
            <a:off x="179388" y="4437063"/>
            <a:ext cx="547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212D9FE-7B73-430F-B3AB-CA9560717316}"/>
              </a:ext>
            </a:extLst>
          </p:cNvPr>
          <p:cNvSpPr txBox="1"/>
          <p:nvPr/>
        </p:nvSpPr>
        <p:spPr>
          <a:xfrm>
            <a:off x="215900" y="3751263"/>
            <a:ext cx="5476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30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011F8A4-7F7A-4F72-B4C5-FDA9577B19DB}"/>
              </a:ext>
            </a:extLst>
          </p:cNvPr>
          <p:cNvSpPr txBox="1"/>
          <p:nvPr/>
        </p:nvSpPr>
        <p:spPr>
          <a:xfrm>
            <a:off x="215900" y="3141663"/>
            <a:ext cx="5476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40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10ABEBD-FCB6-4819-B46C-9330164E8F27}"/>
              </a:ext>
            </a:extLst>
          </p:cNvPr>
          <p:cNvSpPr txBox="1"/>
          <p:nvPr/>
        </p:nvSpPr>
        <p:spPr>
          <a:xfrm>
            <a:off x="215900" y="2501900"/>
            <a:ext cx="5476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50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2C0E3E-0AF7-4501-A61A-52B7CCF96751}"/>
              </a:ext>
            </a:extLst>
          </p:cNvPr>
          <p:cNvSpPr txBox="1"/>
          <p:nvPr/>
        </p:nvSpPr>
        <p:spPr>
          <a:xfrm>
            <a:off x="217488" y="1844675"/>
            <a:ext cx="5476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60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15CAFA-983B-415B-90DD-D31077FE3076}"/>
              </a:ext>
            </a:extLst>
          </p:cNvPr>
          <p:cNvSpPr txBox="1"/>
          <p:nvPr/>
        </p:nvSpPr>
        <p:spPr>
          <a:xfrm>
            <a:off x="227013" y="1182688"/>
            <a:ext cx="547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70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4B66BF7-6E9B-47B1-B1AD-F06F8BA12546}"/>
              </a:ext>
            </a:extLst>
          </p:cNvPr>
          <p:cNvSpPr/>
          <p:nvPr/>
        </p:nvSpPr>
        <p:spPr>
          <a:xfrm>
            <a:off x="1952625" y="3168650"/>
            <a:ext cx="139700" cy="139700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B81D368-2469-4387-8209-8A9D6E1D32A3}"/>
              </a:ext>
            </a:extLst>
          </p:cNvPr>
          <p:cNvSpPr/>
          <p:nvPr/>
        </p:nvSpPr>
        <p:spPr>
          <a:xfrm>
            <a:off x="3016250" y="2566988"/>
            <a:ext cx="139700" cy="141287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227647F-4D8D-4F0E-8B81-09A7B26F6084}"/>
              </a:ext>
            </a:extLst>
          </p:cNvPr>
          <p:cNvSpPr/>
          <p:nvPr/>
        </p:nvSpPr>
        <p:spPr>
          <a:xfrm>
            <a:off x="4087813" y="3340100"/>
            <a:ext cx="139700" cy="139700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A5B12A2-4349-4FBA-A785-29C11677F15C}"/>
              </a:ext>
            </a:extLst>
          </p:cNvPr>
          <p:cNvSpPr/>
          <p:nvPr/>
        </p:nvSpPr>
        <p:spPr>
          <a:xfrm>
            <a:off x="5133975" y="2781300"/>
            <a:ext cx="139700" cy="141288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C08AFED-5E29-4A33-AFEE-C63BE830D31E}"/>
              </a:ext>
            </a:extLst>
          </p:cNvPr>
          <p:cNvSpPr/>
          <p:nvPr/>
        </p:nvSpPr>
        <p:spPr>
          <a:xfrm>
            <a:off x="6181725" y="3792538"/>
            <a:ext cx="139700" cy="141287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81D6CC3-F76A-43DC-96DA-25C32E76CBAF}"/>
              </a:ext>
            </a:extLst>
          </p:cNvPr>
          <p:cNvSpPr/>
          <p:nvPr/>
        </p:nvSpPr>
        <p:spPr>
          <a:xfrm>
            <a:off x="7229475" y="4081463"/>
            <a:ext cx="139700" cy="139700"/>
          </a:xfrm>
          <a:prstGeom prst="ellipse">
            <a:avLst/>
          </a:prstGeom>
          <a:solidFill>
            <a:srgbClr val="FBFAE5"/>
          </a:solidFill>
          <a:ln>
            <a:solidFill>
              <a:srgbClr val="FBFA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41FD2C43-501E-4A40-9489-62CD49E6108A}"/>
              </a:ext>
            </a:extLst>
          </p:cNvPr>
          <p:cNvCxnSpPr>
            <a:cxnSpLocks/>
            <a:endCxn id="128" idx="7"/>
          </p:cNvCxnSpPr>
          <p:nvPr/>
        </p:nvCxnSpPr>
        <p:spPr>
          <a:xfrm flipV="1">
            <a:off x="962025" y="3189288"/>
            <a:ext cx="1111250" cy="698500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BB61FABC-8DB5-4051-8904-0DF3E81C7D1F}"/>
              </a:ext>
            </a:extLst>
          </p:cNvPr>
          <p:cNvCxnSpPr>
            <a:cxnSpLocks/>
            <a:stCxn id="128" idx="7"/>
            <a:endCxn id="129" idx="2"/>
          </p:cNvCxnSpPr>
          <p:nvPr/>
        </p:nvCxnSpPr>
        <p:spPr>
          <a:xfrm flipV="1">
            <a:off x="2073275" y="2638425"/>
            <a:ext cx="942975" cy="550863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383D3EE-3984-493B-9FAB-309407111238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3155950" y="2638425"/>
            <a:ext cx="949325" cy="762000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63C55ABB-2F88-4A4D-9511-2027374FBCD2}"/>
              </a:ext>
            </a:extLst>
          </p:cNvPr>
          <p:cNvCxnSpPr>
            <a:cxnSpLocks/>
            <a:stCxn id="131" idx="7"/>
            <a:endCxn id="130" idx="0"/>
          </p:cNvCxnSpPr>
          <p:nvPr/>
        </p:nvCxnSpPr>
        <p:spPr>
          <a:xfrm flipH="1">
            <a:off x="4157663" y="2801938"/>
            <a:ext cx="1095375" cy="538162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999C7E7C-5241-4D9F-BCB8-5BA9951DC3FF}"/>
              </a:ext>
            </a:extLst>
          </p:cNvPr>
          <p:cNvCxnSpPr>
            <a:cxnSpLocks/>
            <a:stCxn id="131" idx="1"/>
            <a:endCxn id="132" idx="1"/>
          </p:cNvCxnSpPr>
          <p:nvPr/>
        </p:nvCxnSpPr>
        <p:spPr>
          <a:xfrm>
            <a:off x="5154613" y="2801938"/>
            <a:ext cx="1047750" cy="1011237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D7CE97EA-E01F-4B07-B911-B02648578495}"/>
              </a:ext>
            </a:extLst>
          </p:cNvPr>
          <p:cNvCxnSpPr>
            <a:cxnSpLocks/>
            <a:stCxn id="132" idx="2"/>
            <a:endCxn id="133" idx="2"/>
          </p:cNvCxnSpPr>
          <p:nvPr/>
        </p:nvCxnSpPr>
        <p:spPr>
          <a:xfrm>
            <a:off x="6181725" y="3862388"/>
            <a:ext cx="1047750" cy="288925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A49D96E4-1DCF-4C03-A67A-F20213AF90E1}"/>
              </a:ext>
            </a:extLst>
          </p:cNvPr>
          <p:cNvCxnSpPr>
            <a:cxnSpLocks/>
            <a:stCxn id="133" idx="5"/>
          </p:cNvCxnSpPr>
          <p:nvPr/>
        </p:nvCxnSpPr>
        <p:spPr>
          <a:xfrm>
            <a:off x="7348538" y="4200525"/>
            <a:ext cx="1022350" cy="307975"/>
          </a:xfrm>
          <a:prstGeom prst="line">
            <a:avLst/>
          </a:prstGeom>
          <a:ln>
            <a:solidFill>
              <a:srgbClr val="FBFA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0F88EC78-3C07-4063-8EE2-4F7C717E7B35}"/>
              </a:ext>
            </a:extLst>
          </p:cNvPr>
          <p:cNvSpPr/>
          <p:nvPr/>
        </p:nvSpPr>
        <p:spPr>
          <a:xfrm>
            <a:off x="1946275" y="3529013"/>
            <a:ext cx="139700" cy="139700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8EFB4D3C-060C-41DA-8210-484DD3D5D65F}"/>
              </a:ext>
            </a:extLst>
          </p:cNvPr>
          <p:cNvSpPr/>
          <p:nvPr/>
        </p:nvSpPr>
        <p:spPr>
          <a:xfrm>
            <a:off x="3035300" y="3673475"/>
            <a:ext cx="139700" cy="139700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FF0C853C-66E0-441C-A809-6E0479DE48B7}"/>
              </a:ext>
            </a:extLst>
          </p:cNvPr>
          <p:cNvSpPr/>
          <p:nvPr/>
        </p:nvSpPr>
        <p:spPr>
          <a:xfrm>
            <a:off x="4098925" y="3238500"/>
            <a:ext cx="142875" cy="141288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4D935BC-2FA8-43C7-A9AE-985526B42DEA}"/>
              </a:ext>
            </a:extLst>
          </p:cNvPr>
          <p:cNvSpPr/>
          <p:nvPr/>
        </p:nvSpPr>
        <p:spPr>
          <a:xfrm>
            <a:off x="5129213" y="2490788"/>
            <a:ext cx="139700" cy="141287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AB671F3-8863-460E-AD96-E44C29D5A4FF}"/>
              </a:ext>
            </a:extLst>
          </p:cNvPr>
          <p:cNvSpPr/>
          <p:nvPr/>
        </p:nvSpPr>
        <p:spPr>
          <a:xfrm>
            <a:off x="6184900" y="2711450"/>
            <a:ext cx="139700" cy="139700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274AC4E-0C3F-4014-9149-A393072E6D73}"/>
              </a:ext>
            </a:extLst>
          </p:cNvPr>
          <p:cNvSpPr/>
          <p:nvPr/>
        </p:nvSpPr>
        <p:spPr>
          <a:xfrm>
            <a:off x="7258050" y="1870075"/>
            <a:ext cx="139700" cy="139700"/>
          </a:xfrm>
          <a:prstGeom prst="ellipse">
            <a:avLst/>
          </a:prstGeom>
          <a:solidFill>
            <a:srgbClr val="F14E38"/>
          </a:solidFill>
          <a:ln>
            <a:solidFill>
              <a:srgbClr val="F14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928EEC53-4399-4FB4-8221-F550311B0827}"/>
              </a:ext>
            </a:extLst>
          </p:cNvPr>
          <p:cNvCxnSpPr>
            <a:cxnSpLocks/>
            <a:endCxn id="142" idx="3"/>
          </p:cNvCxnSpPr>
          <p:nvPr/>
        </p:nvCxnSpPr>
        <p:spPr>
          <a:xfrm flipV="1">
            <a:off x="993775" y="3648075"/>
            <a:ext cx="973138" cy="644525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40060BF2-FA5F-465D-B980-2D971B8CBB86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2085975" y="3598863"/>
            <a:ext cx="949325" cy="144462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10D38303-8D3D-493C-BAE4-2C9F596B0EAD}"/>
              </a:ext>
            </a:extLst>
          </p:cNvPr>
          <p:cNvCxnSpPr>
            <a:cxnSpLocks/>
            <a:stCxn id="143" idx="7"/>
            <a:endCxn id="144" idx="2"/>
          </p:cNvCxnSpPr>
          <p:nvPr/>
        </p:nvCxnSpPr>
        <p:spPr>
          <a:xfrm flipV="1">
            <a:off x="3154363" y="3309938"/>
            <a:ext cx="944562" cy="382587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FFFE9DFB-6D1E-4CAC-9CFE-005CE55000B2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4241800" y="2560638"/>
            <a:ext cx="887413" cy="749300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7BDF857C-1A50-4682-9DD7-80E9B7429DA2}"/>
              </a:ext>
            </a:extLst>
          </p:cNvPr>
          <p:cNvCxnSpPr>
            <a:endCxn id="146" idx="2"/>
          </p:cNvCxnSpPr>
          <p:nvPr/>
        </p:nvCxnSpPr>
        <p:spPr>
          <a:xfrm>
            <a:off x="5254625" y="2573338"/>
            <a:ext cx="930275" cy="207962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2F62BB75-8BE6-4161-A0E3-906530194638}"/>
              </a:ext>
            </a:extLst>
          </p:cNvPr>
          <p:cNvCxnSpPr>
            <a:cxnSpLocks/>
            <a:stCxn id="146" idx="7"/>
          </p:cNvCxnSpPr>
          <p:nvPr/>
        </p:nvCxnSpPr>
        <p:spPr>
          <a:xfrm flipV="1">
            <a:off x="6303963" y="1884363"/>
            <a:ext cx="1071562" cy="847725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DE3E582A-75E2-4154-A2F3-A7AF4BA0A3B4}"/>
              </a:ext>
            </a:extLst>
          </p:cNvPr>
          <p:cNvCxnSpPr/>
          <p:nvPr/>
        </p:nvCxnSpPr>
        <p:spPr>
          <a:xfrm>
            <a:off x="7380288" y="1916113"/>
            <a:ext cx="990600" cy="747712"/>
          </a:xfrm>
          <a:prstGeom prst="line">
            <a:avLst/>
          </a:prstGeom>
          <a:ln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470032E-4D4D-49E6-B108-811F6B5F6FF9}"/>
              </a:ext>
            </a:extLst>
          </p:cNvPr>
          <p:cNvSpPr txBox="1"/>
          <p:nvPr/>
        </p:nvSpPr>
        <p:spPr>
          <a:xfrm>
            <a:off x="1701800" y="5943600"/>
            <a:ext cx="7985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2020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ABEC06-B060-4C87-8F84-E5FB5B7131EB}"/>
              </a:ext>
            </a:extLst>
          </p:cNvPr>
          <p:cNvSpPr txBox="1"/>
          <p:nvPr/>
        </p:nvSpPr>
        <p:spPr>
          <a:xfrm>
            <a:off x="2744788" y="5945188"/>
            <a:ext cx="8223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2021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0C99F8-3882-4327-B6CF-E648387128AB}"/>
              </a:ext>
            </a:extLst>
          </p:cNvPr>
          <p:cNvSpPr txBox="1"/>
          <p:nvPr/>
        </p:nvSpPr>
        <p:spPr>
          <a:xfrm>
            <a:off x="3787775" y="5935663"/>
            <a:ext cx="70643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2022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C454F4-F0C0-45F0-AE99-F94A1F14F6ED}"/>
              </a:ext>
            </a:extLst>
          </p:cNvPr>
          <p:cNvSpPr txBox="1"/>
          <p:nvPr/>
        </p:nvSpPr>
        <p:spPr>
          <a:xfrm>
            <a:off x="4865688" y="5935663"/>
            <a:ext cx="8016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2023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75024F-17E0-422B-8D5D-769C676D68E8}"/>
              </a:ext>
            </a:extLst>
          </p:cNvPr>
          <p:cNvSpPr txBox="1"/>
          <p:nvPr/>
        </p:nvSpPr>
        <p:spPr>
          <a:xfrm>
            <a:off x="5976938" y="5942013"/>
            <a:ext cx="7556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2024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EEC052-3C5C-467F-A8CE-024A19978581}"/>
              </a:ext>
            </a:extLst>
          </p:cNvPr>
          <p:cNvSpPr txBox="1"/>
          <p:nvPr/>
        </p:nvSpPr>
        <p:spPr>
          <a:xfrm>
            <a:off x="7032625" y="5942013"/>
            <a:ext cx="8524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2025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525E38-18DF-45E5-8574-69EDD2E96C4B}"/>
              </a:ext>
            </a:extLst>
          </p:cNvPr>
          <p:cNvSpPr txBox="1"/>
          <p:nvPr/>
        </p:nvSpPr>
        <p:spPr>
          <a:xfrm>
            <a:off x="8004175" y="5905500"/>
            <a:ext cx="8524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2026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FD750B-B4C8-4696-B99D-C068D8D561EA}"/>
              </a:ext>
            </a:extLst>
          </p:cNvPr>
          <p:cNvSpPr txBox="1"/>
          <p:nvPr/>
        </p:nvSpPr>
        <p:spPr>
          <a:xfrm>
            <a:off x="571500" y="5940425"/>
            <a:ext cx="8001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2019</a:t>
            </a:r>
            <a:endParaRPr kumimoji="0" lang="ko-KR" altLang="en-US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5">
            <a:extLst>
              <a:ext uri="{FF2B5EF4-FFF2-40B4-BE49-F238E27FC236}">
                <a16:creationId xmlns:a16="http://schemas.microsoft.com/office/drawing/2014/main" id="{A4535361-13AD-48FC-8BEA-E323DA416C03}"/>
              </a:ext>
            </a:extLst>
          </p:cNvPr>
          <p:cNvSpPr>
            <a:spLocks/>
          </p:cNvSpPr>
          <p:nvPr/>
        </p:nvSpPr>
        <p:spPr bwMode="auto">
          <a:xfrm>
            <a:off x="5238674" y="1888577"/>
            <a:ext cx="1186854" cy="1189037"/>
          </a:xfrm>
          <a:prstGeom prst="rect">
            <a:avLst/>
          </a:prstGeom>
          <a:solidFill>
            <a:srgbClr val="9CA18C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hangingPunct="1">
              <a:defRPr/>
            </a:pPr>
            <a:endParaRPr lang="ko-KR" altLang="ko-KR" dirty="0"/>
          </a:p>
        </p:txBody>
      </p:sp>
      <p:sp>
        <p:nvSpPr>
          <p:cNvPr id="64515" name="Line 7">
            <a:extLst>
              <a:ext uri="{FF2B5EF4-FFF2-40B4-BE49-F238E27FC236}">
                <a16:creationId xmlns:a16="http://schemas.microsoft.com/office/drawing/2014/main" id="{B5C6AAB3-6EF2-4869-8234-3171818CBFB5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124325" y="2857500"/>
            <a:ext cx="895350" cy="803275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64516" name="Line 8">
            <a:extLst>
              <a:ext uri="{FF2B5EF4-FFF2-40B4-BE49-F238E27FC236}">
                <a16:creationId xmlns:a16="http://schemas.microsoft.com/office/drawing/2014/main" id="{62A0E838-7B6B-4671-9696-2B6E690B0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5913" y="3656013"/>
            <a:ext cx="898525" cy="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64517" name="Line 9">
            <a:extLst>
              <a:ext uri="{FF2B5EF4-FFF2-40B4-BE49-F238E27FC236}">
                <a16:creationId xmlns:a16="http://schemas.microsoft.com/office/drawing/2014/main" id="{AD4E41DF-BFDE-4ACB-81EF-3F3C768530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325" y="3651250"/>
            <a:ext cx="890588" cy="80010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27135D4A-94D2-4EB7-B624-8180581FA28C}"/>
              </a:ext>
            </a:extLst>
          </p:cNvPr>
          <p:cNvSpPr>
            <a:spLocks/>
          </p:cNvSpPr>
          <p:nvPr/>
        </p:nvSpPr>
        <p:spPr bwMode="auto">
          <a:xfrm>
            <a:off x="5238674" y="3070224"/>
            <a:ext cx="1186854" cy="1189037"/>
          </a:xfrm>
          <a:prstGeom prst="rect">
            <a:avLst/>
          </a:prstGeom>
          <a:solidFill>
            <a:srgbClr val="F14E38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hangingPunct="1">
              <a:defRPr/>
            </a:pPr>
            <a:endParaRPr lang="ko-KR" altLang="ko-KR" dirty="0"/>
          </a:p>
        </p:txBody>
      </p:sp>
      <p:grpSp>
        <p:nvGrpSpPr>
          <p:cNvPr id="22" name="Group 24">
            <a:extLst>
              <a:ext uri="{FF2B5EF4-FFF2-40B4-BE49-F238E27FC236}">
                <a16:creationId xmlns:a16="http://schemas.microsoft.com/office/drawing/2014/main" id="{18D70866-6E44-4420-89BC-5C33D5FDBAD7}"/>
              </a:ext>
            </a:extLst>
          </p:cNvPr>
          <p:cNvGrpSpPr>
            <a:grpSpLocks/>
          </p:cNvGrpSpPr>
          <p:nvPr/>
        </p:nvGrpSpPr>
        <p:grpSpPr bwMode="auto">
          <a:xfrm>
            <a:off x="5238078" y="4259261"/>
            <a:ext cx="1186854" cy="1189038"/>
            <a:chOff x="0" y="-128"/>
            <a:chExt cx="1992" cy="1498"/>
          </a:xfrm>
          <a:solidFill>
            <a:schemeClr val="bg1">
              <a:lumMod val="50000"/>
            </a:schemeClr>
          </a:solidFill>
        </p:grpSpPr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023D5844-0CA8-4A34-B342-5EAB50E33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28"/>
              <a:ext cx="1992" cy="1498"/>
            </a:xfrm>
            <a:prstGeom prst="rect">
              <a:avLst/>
            </a:prstGeom>
            <a:solidFill>
              <a:srgbClr val="A48E8A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eaLnBrk="1" hangingPunct="1">
                <a:defRPr/>
              </a:pPr>
              <a:endParaRPr lang="ko-KR" altLang="ko-KR" dirty="0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3E7353CD-5FE6-45A4-8DCB-84C26742F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" y="746"/>
              <a:ext cx="1902" cy="41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>
              <a:lvl1pPr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600" dirty="0" err="1">
                  <a:solidFill>
                    <a:srgbClr val="FFFFFF"/>
                  </a:solidFill>
                  <a:latin typeface="+mj-lt"/>
                  <a:sym typeface="Open Sans Light" pitchFamily="34" charset="0"/>
                </a:rPr>
                <a:t>크롤링</a:t>
              </a:r>
              <a:endParaRPr lang="en-US" altLang="ko-KR" sz="1600" dirty="0">
                <a:solidFill>
                  <a:srgbClr val="FFFFFF"/>
                </a:solidFill>
                <a:latin typeface="+mj-lt"/>
                <a:sym typeface="Open Sans Light" pitchFamily="34" charset="0"/>
              </a:endParaRPr>
            </a:p>
          </p:txBody>
        </p:sp>
      </p:grpSp>
      <p:grpSp>
        <p:nvGrpSpPr>
          <p:cNvPr id="28" name="Group 34">
            <a:extLst>
              <a:ext uri="{FF2B5EF4-FFF2-40B4-BE49-F238E27FC236}">
                <a16:creationId xmlns:a16="http://schemas.microsoft.com/office/drawing/2014/main" id="{C1F1B9BE-AE14-4D93-8C65-01AE1D232716}"/>
              </a:ext>
            </a:extLst>
          </p:cNvPr>
          <p:cNvGrpSpPr>
            <a:grpSpLocks/>
          </p:cNvGrpSpPr>
          <p:nvPr/>
        </p:nvGrpSpPr>
        <p:grpSpPr bwMode="auto">
          <a:xfrm>
            <a:off x="2704428" y="2938461"/>
            <a:ext cx="1195791" cy="1416050"/>
            <a:chOff x="0" y="0"/>
            <a:chExt cx="2007" cy="1784"/>
          </a:xfrm>
          <a:solidFill>
            <a:srgbClr val="B5A7AF"/>
          </a:solidFill>
        </p:grpSpPr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C882F52E-8EA3-4E91-976A-07D820F0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992" cy="1784"/>
            </a:xfrm>
            <a:prstGeom prst="rect">
              <a:avLst/>
            </a:prstGeom>
            <a:solidFill>
              <a:srgbClr val="7DA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eaLnBrk="1" hangingPunct="1">
                <a:defRPr/>
              </a:pPr>
              <a:endParaRPr lang="ko-KR" altLang="ko-KR" dirty="0"/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22F84FC2-4F62-437B-A65C-09E358983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" y="1057"/>
              <a:ext cx="1992" cy="41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>
              <a:lvl1pPr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Calibri" panose="020F0502020204030204" pitchFamily="34" charset="0"/>
                  <a:sym typeface="Open Sans Light" pitchFamily="34" charset="0"/>
                </a:rPr>
                <a:t>앱</a:t>
              </a:r>
              <a:endPara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sym typeface="Open Sans Light" pitchFamily="34" charset="0"/>
              </a:endParaRPr>
            </a:p>
          </p:txBody>
        </p:sp>
      </p:grpSp>
      <p:sp>
        <p:nvSpPr>
          <p:cNvPr id="64521" name="Rectangle 35">
            <a:extLst>
              <a:ext uri="{FF2B5EF4-FFF2-40B4-BE49-F238E27FC236}">
                <a16:creationId xmlns:a16="http://schemas.microsoft.com/office/drawing/2014/main" id="{E0644597-369C-49BE-B4B0-2EF198201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" y="2938463"/>
            <a:ext cx="1895475" cy="1416050"/>
          </a:xfrm>
          <a:prstGeom prst="rect">
            <a:avLst/>
          </a:prstGeom>
          <a:solidFill>
            <a:srgbClr val="706D7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4290" tIns="17145" rIns="34290" bIns="17145"/>
          <a:lstStyle>
            <a:lvl1pPr defTabSz="3429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3429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3429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3429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3429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ko-KR" sz="2100">
              <a:solidFill>
                <a:srgbClr val="000000"/>
              </a:solidFill>
              <a:latin typeface="Gill Sans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64522" name="Rectangle 15">
            <a:extLst>
              <a:ext uri="{FF2B5EF4-FFF2-40B4-BE49-F238E27FC236}">
                <a16:creationId xmlns:a16="http://schemas.microsoft.com/office/drawing/2014/main" id="{7C64A587-8B4D-4FF4-A2B1-25FF11A1A0D8}"/>
              </a:ext>
            </a:extLst>
          </p:cNvPr>
          <p:cNvSpPr>
            <a:spLocks/>
          </p:cNvSpPr>
          <p:nvPr/>
        </p:nvSpPr>
        <p:spPr bwMode="auto">
          <a:xfrm>
            <a:off x="5299075" y="2495550"/>
            <a:ext cx="11334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600" dirty="0">
                <a:solidFill>
                  <a:schemeClr val="bg1"/>
                </a:solidFill>
                <a:latin typeface="+mj-lt"/>
                <a:ea typeface="ヒラギノ角ゴ ProN W3"/>
                <a:cs typeface="ヒラギノ角ゴ ProN W3"/>
                <a:sym typeface="Open Sans Light" pitchFamily="34" charset="0"/>
              </a:rPr>
              <a:t>이미지 인식</a:t>
            </a:r>
            <a:endParaRPr lang="en-US" altLang="ko-KR" sz="1600" dirty="0">
              <a:solidFill>
                <a:schemeClr val="bg1"/>
              </a:solidFill>
              <a:latin typeface="+mj-lt"/>
              <a:ea typeface="ヒラギノ角ゴ ProN W3"/>
              <a:cs typeface="ヒラギノ角ゴ ProN W3"/>
              <a:sym typeface="Open Sans Light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BA2E8B-36AE-4472-88EB-E79D437A2D73}"/>
              </a:ext>
            </a:extLst>
          </p:cNvPr>
          <p:cNvSpPr/>
          <p:nvPr/>
        </p:nvSpPr>
        <p:spPr>
          <a:xfrm>
            <a:off x="6588125" y="2170118"/>
            <a:ext cx="1657350" cy="53880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브로셔 사진 인식 기능</a:t>
            </a:r>
            <a:endParaRPr kumimoji="0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C41A58-FBB6-4374-BC9B-8931A4DA42D2}"/>
              </a:ext>
            </a:extLst>
          </p:cNvPr>
          <p:cNvSpPr/>
          <p:nvPr/>
        </p:nvSpPr>
        <p:spPr>
          <a:xfrm>
            <a:off x="6588125" y="3393806"/>
            <a:ext cx="1657350" cy="539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빅데이터 활용 부분</a:t>
            </a:r>
            <a:endParaRPr kumimoji="0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8303F7-0789-498B-8870-976EAB6E2655}"/>
              </a:ext>
            </a:extLst>
          </p:cNvPr>
          <p:cNvSpPr/>
          <p:nvPr/>
        </p:nvSpPr>
        <p:spPr>
          <a:xfrm>
            <a:off x="6610350" y="4522788"/>
            <a:ext cx="1657350" cy="53880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공연 정보 제공 부분</a:t>
            </a:r>
            <a:endParaRPr kumimoji="0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F98B3-7AC0-4E1F-8FB6-622225726574}"/>
              </a:ext>
            </a:extLst>
          </p:cNvPr>
          <p:cNvSpPr/>
          <p:nvPr/>
        </p:nvSpPr>
        <p:spPr>
          <a:xfrm>
            <a:off x="928688" y="3393806"/>
            <a:ext cx="1657350" cy="5392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ko-KR" altLang="en-US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어떻게 표현할 것인가</a:t>
            </a:r>
            <a:r>
              <a:rPr kumimoji="0" lang="en-US" altLang="ko-KR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?</a:t>
            </a:r>
          </a:p>
        </p:txBody>
      </p:sp>
      <p:sp>
        <p:nvSpPr>
          <p:cNvPr id="64527" name="Rectangle 15">
            <a:extLst>
              <a:ext uri="{FF2B5EF4-FFF2-40B4-BE49-F238E27FC236}">
                <a16:creationId xmlns:a16="http://schemas.microsoft.com/office/drawing/2014/main" id="{B7873DB3-4FD6-4162-BAC7-E4548CE7657E}"/>
              </a:ext>
            </a:extLst>
          </p:cNvPr>
          <p:cNvSpPr>
            <a:spLocks/>
          </p:cNvSpPr>
          <p:nvPr/>
        </p:nvSpPr>
        <p:spPr bwMode="auto">
          <a:xfrm>
            <a:off x="5259388" y="3717032"/>
            <a:ext cx="11334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600" dirty="0">
                <a:solidFill>
                  <a:schemeClr val="bg1"/>
                </a:solidFill>
                <a:latin typeface="+mj-lt"/>
                <a:ea typeface="ヒラギノ角ゴ ProN W3"/>
                <a:cs typeface="ヒラギノ角ゴ ProN W3"/>
                <a:sym typeface="Open Sans Light" pitchFamily="34" charset="0"/>
              </a:rPr>
              <a:t>추천 알고리즘</a:t>
            </a:r>
            <a:endParaRPr lang="en-US" altLang="ko-KR" sz="1600" dirty="0">
              <a:solidFill>
                <a:schemeClr val="bg1"/>
              </a:solidFill>
              <a:latin typeface="+mj-lt"/>
              <a:ea typeface="ヒラギノ角ゴ ProN W3"/>
              <a:cs typeface="ヒラギノ角ゴ ProN W3"/>
              <a:sym typeface="Open Sans Light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660811-0BA6-445C-B095-9CF3588A4574}"/>
              </a:ext>
            </a:extLst>
          </p:cNvPr>
          <p:cNvSpPr/>
          <p:nvPr/>
        </p:nvSpPr>
        <p:spPr bwMode="auto">
          <a:xfrm>
            <a:off x="651732" y="436239"/>
            <a:ext cx="232948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기능적 목표</a:t>
            </a:r>
          </a:p>
        </p:txBody>
      </p:sp>
      <p:pic>
        <p:nvPicPr>
          <p:cNvPr id="33" name="그림 7179">
            <a:extLst>
              <a:ext uri="{FF2B5EF4-FFF2-40B4-BE49-F238E27FC236}">
                <a16:creationId xmlns:a16="http://schemas.microsoft.com/office/drawing/2014/main" id="{4D555373-4913-4845-AD15-ADC157D16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9" t="14490" r="80301" b="74767"/>
          <a:stretch>
            <a:fillRect/>
          </a:stretch>
        </p:blipFill>
        <p:spPr bwMode="auto">
          <a:xfrm>
            <a:off x="5572156" y="4402138"/>
            <a:ext cx="57626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utoShape 38">
            <a:extLst>
              <a:ext uri="{FF2B5EF4-FFF2-40B4-BE49-F238E27FC236}">
                <a16:creationId xmlns:a16="http://schemas.microsoft.com/office/drawing/2014/main" id="{1162E9CD-7D0E-4AFE-A618-F9A650F1CA95}"/>
              </a:ext>
            </a:extLst>
          </p:cNvPr>
          <p:cNvSpPr>
            <a:spLocks/>
          </p:cNvSpPr>
          <p:nvPr/>
        </p:nvSpPr>
        <p:spPr bwMode="auto">
          <a:xfrm>
            <a:off x="5692119" y="3268224"/>
            <a:ext cx="285920" cy="305237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w 21600"/>
              <a:gd name="T29" fmla="*/ 0 h 21600"/>
              <a:gd name="T30" fmla="*/ 0 w 21600"/>
              <a:gd name="T31" fmla="*/ 0 h 21600"/>
              <a:gd name="T32" fmla="*/ 0 w 21600"/>
              <a:gd name="T33" fmla="*/ 0 h 21600"/>
              <a:gd name="T34" fmla="*/ 0 w 21600"/>
              <a:gd name="T35" fmla="*/ 0 h 21600"/>
              <a:gd name="T36" fmla="*/ 0 w 21600"/>
              <a:gd name="T37" fmla="*/ 0 h 21600"/>
              <a:gd name="T38" fmla="*/ 0 w 21600"/>
              <a:gd name="T39" fmla="*/ 0 h 21600"/>
              <a:gd name="T40" fmla="*/ 0 w 21600"/>
              <a:gd name="T41" fmla="*/ 0 h 21600"/>
              <a:gd name="T42" fmla="*/ 0 w 21600"/>
              <a:gd name="T43" fmla="*/ 0 h 216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1600" h="21600">
                <a:moveTo>
                  <a:pt x="4276" y="16167"/>
                </a:moveTo>
                <a:cubicBezTo>
                  <a:pt x="4325" y="16194"/>
                  <a:pt x="4376" y="16226"/>
                  <a:pt x="4429" y="16261"/>
                </a:cubicBezTo>
                <a:cubicBezTo>
                  <a:pt x="4433" y="16264"/>
                  <a:pt x="4439" y="16268"/>
                  <a:pt x="4444" y="16270"/>
                </a:cubicBezTo>
                <a:cubicBezTo>
                  <a:pt x="5280" y="16820"/>
                  <a:pt x="6481" y="18104"/>
                  <a:pt x="6481" y="19800"/>
                </a:cubicBezTo>
                <a:lnTo>
                  <a:pt x="6481" y="21600"/>
                </a:lnTo>
                <a:lnTo>
                  <a:pt x="10260" y="21600"/>
                </a:lnTo>
                <a:lnTo>
                  <a:pt x="10260" y="10723"/>
                </a:lnTo>
                <a:cubicBezTo>
                  <a:pt x="9331" y="10522"/>
                  <a:pt x="8640" y="9824"/>
                  <a:pt x="8640" y="8988"/>
                </a:cubicBezTo>
                <a:cubicBezTo>
                  <a:pt x="8640" y="7993"/>
                  <a:pt x="9607" y="7189"/>
                  <a:pt x="10800" y="7189"/>
                </a:cubicBezTo>
                <a:cubicBezTo>
                  <a:pt x="11993" y="7189"/>
                  <a:pt x="12959" y="7993"/>
                  <a:pt x="12959" y="8988"/>
                </a:cubicBezTo>
                <a:cubicBezTo>
                  <a:pt x="12959" y="9824"/>
                  <a:pt x="12270" y="10522"/>
                  <a:pt x="11340" y="10723"/>
                </a:cubicBezTo>
                <a:lnTo>
                  <a:pt x="11340" y="21600"/>
                </a:lnTo>
                <a:lnTo>
                  <a:pt x="15120" y="21600"/>
                </a:lnTo>
                <a:lnTo>
                  <a:pt x="15120" y="19800"/>
                </a:lnTo>
                <a:cubicBezTo>
                  <a:pt x="15120" y="18000"/>
                  <a:pt x="16368" y="16707"/>
                  <a:pt x="17280" y="16194"/>
                </a:cubicBezTo>
                <a:lnTo>
                  <a:pt x="17278" y="16191"/>
                </a:lnTo>
                <a:cubicBezTo>
                  <a:pt x="19900" y="14551"/>
                  <a:pt x="21600" y="11944"/>
                  <a:pt x="21600" y="9000"/>
                </a:cubicBezTo>
                <a:cubicBezTo>
                  <a:pt x="21600" y="4030"/>
                  <a:pt x="16765" y="0"/>
                  <a:pt x="10800" y="0"/>
                </a:cubicBezTo>
                <a:cubicBezTo>
                  <a:pt x="4835" y="0"/>
                  <a:pt x="0" y="4030"/>
                  <a:pt x="0" y="9000"/>
                </a:cubicBezTo>
                <a:cubicBezTo>
                  <a:pt x="0" y="11928"/>
                  <a:pt x="1683" y="14522"/>
                  <a:pt x="4280" y="16165"/>
                </a:cubicBezTo>
                <a:cubicBezTo>
                  <a:pt x="4280" y="16165"/>
                  <a:pt x="4276" y="16167"/>
                  <a:pt x="4276" y="16167"/>
                </a:cubicBezTo>
                <a:close/>
                <a:moveTo>
                  <a:pt x="4276" y="16167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351A984A-5BFA-45DF-9AE5-3871128A43F8}"/>
              </a:ext>
            </a:extLst>
          </p:cNvPr>
          <p:cNvSpPr>
            <a:spLocks/>
          </p:cNvSpPr>
          <p:nvPr/>
        </p:nvSpPr>
        <p:spPr bwMode="auto">
          <a:xfrm>
            <a:off x="5777895" y="3608772"/>
            <a:ext cx="114368" cy="7225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 dirty="0"/>
          </a:p>
        </p:txBody>
      </p:sp>
      <p:sp>
        <p:nvSpPr>
          <p:cNvPr id="41" name="AutoShape 22">
            <a:extLst>
              <a:ext uri="{FF2B5EF4-FFF2-40B4-BE49-F238E27FC236}">
                <a16:creationId xmlns:a16="http://schemas.microsoft.com/office/drawing/2014/main" id="{57BF560A-46BB-4140-8FD0-F6892FA3EE2F}"/>
              </a:ext>
            </a:extLst>
          </p:cNvPr>
          <p:cNvSpPr>
            <a:spLocks/>
          </p:cNvSpPr>
          <p:nvPr/>
        </p:nvSpPr>
        <p:spPr bwMode="auto">
          <a:xfrm>
            <a:off x="5652120" y="2135138"/>
            <a:ext cx="376238" cy="2857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w 21600"/>
              <a:gd name="T29" fmla="*/ 0 h 21600"/>
              <a:gd name="T30" fmla="*/ 0 w 21600"/>
              <a:gd name="T31" fmla="*/ 0 h 21600"/>
              <a:gd name="T32" fmla="*/ 0 w 21600"/>
              <a:gd name="T33" fmla="*/ 0 h 21600"/>
              <a:gd name="T34" fmla="*/ 0 w 21600"/>
              <a:gd name="T35" fmla="*/ 0 h 21600"/>
              <a:gd name="T36" fmla="*/ 0 w 21600"/>
              <a:gd name="T37" fmla="*/ 0 h 21600"/>
              <a:gd name="T38" fmla="*/ 0 w 21600"/>
              <a:gd name="T39" fmla="*/ 0 h 21600"/>
              <a:gd name="T40" fmla="*/ 0 w 21600"/>
              <a:gd name="T41" fmla="*/ 0 h 21600"/>
              <a:gd name="T42" fmla="*/ 0 w 21600"/>
              <a:gd name="T43" fmla="*/ 0 h 21600"/>
              <a:gd name="T44" fmla="*/ 0 w 21600"/>
              <a:gd name="T45" fmla="*/ 0 h 21600"/>
              <a:gd name="T46" fmla="*/ 0 w 21600"/>
              <a:gd name="T47" fmla="*/ 0 h 216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1600" h="21600">
                <a:moveTo>
                  <a:pt x="10801" y="18190"/>
                </a:moveTo>
                <a:cubicBezTo>
                  <a:pt x="8180" y="18190"/>
                  <a:pt x="6049" y="15385"/>
                  <a:pt x="6049" y="11936"/>
                </a:cubicBezTo>
                <a:cubicBezTo>
                  <a:pt x="6049" y="8488"/>
                  <a:pt x="8180" y="5685"/>
                  <a:pt x="10801" y="5685"/>
                </a:cubicBezTo>
                <a:cubicBezTo>
                  <a:pt x="13421" y="5685"/>
                  <a:pt x="15552" y="8488"/>
                  <a:pt x="15552" y="11936"/>
                </a:cubicBezTo>
                <a:cubicBezTo>
                  <a:pt x="15552" y="15385"/>
                  <a:pt x="13421" y="18190"/>
                  <a:pt x="10801" y="18190"/>
                </a:cubicBezTo>
                <a:close/>
                <a:moveTo>
                  <a:pt x="19872" y="3410"/>
                </a:moveTo>
                <a:lnTo>
                  <a:pt x="16299" y="3410"/>
                </a:lnTo>
                <a:lnTo>
                  <a:pt x="14222" y="671"/>
                </a:lnTo>
                <a:cubicBezTo>
                  <a:pt x="14219" y="668"/>
                  <a:pt x="14217" y="665"/>
                  <a:pt x="14214" y="662"/>
                </a:cubicBezTo>
                <a:lnTo>
                  <a:pt x="14211" y="657"/>
                </a:lnTo>
                <a:cubicBezTo>
                  <a:pt x="13898" y="252"/>
                  <a:pt x="13471" y="0"/>
                  <a:pt x="12997" y="0"/>
                </a:cubicBezTo>
                <a:lnTo>
                  <a:pt x="8677" y="0"/>
                </a:lnTo>
                <a:cubicBezTo>
                  <a:pt x="8175" y="0"/>
                  <a:pt x="7728" y="285"/>
                  <a:pt x="7411" y="735"/>
                </a:cubicBezTo>
                <a:lnTo>
                  <a:pt x="7409" y="728"/>
                </a:lnTo>
                <a:lnTo>
                  <a:pt x="5376" y="3410"/>
                </a:lnTo>
                <a:lnTo>
                  <a:pt x="1729" y="3410"/>
                </a:lnTo>
                <a:cubicBezTo>
                  <a:pt x="774" y="3410"/>
                  <a:pt x="0" y="4428"/>
                  <a:pt x="0" y="5685"/>
                </a:cubicBezTo>
                <a:lnTo>
                  <a:pt x="0" y="19327"/>
                </a:lnTo>
                <a:cubicBezTo>
                  <a:pt x="0" y="20582"/>
                  <a:pt x="774" y="21600"/>
                  <a:pt x="1729" y="21600"/>
                </a:cubicBezTo>
                <a:lnTo>
                  <a:pt x="19872" y="21600"/>
                </a:lnTo>
                <a:cubicBezTo>
                  <a:pt x="20826" y="21600"/>
                  <a:pt x="21600" y="20582"/>
                  <a:pt x="21600" y="19327"/>
                </a:cubicBezTo>
                <a:lnTo>
                  <a:pt x="21600" y="5685"/>
                </a:lnTo>
                <a:cubicBezTo>
                  <a:pt x="21600" y="4428"/>
                  <a:pt x="20826" y="3410"/>
                  <a:pt x="19872" y="3410"/>
                </a:cubicBezTo>
                <a:close/>
                <a:moveTo>
                  <a:pt x="19872" y="341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2" name="AutoShape 23">
            <a:extLst>
              <a:ext uri="{FF2B5EF4-FFF2-40B4-BE49-F238E27FC236}">
                <a16:creationId xmlns:a16="http://schemas.microsoft.com/office/drawing/2014/main" id="{8280C1E6-F6CD-4B6F-8F5A-31163ACF6AB8}"/>
              </a:ext>
            </a:extLst>
          </p:cNvPr>
          <p:cNvSpPr>
            <a:spLocks/>
          </p:cNvSpPr>
          <p:nvPr/>
        </p:nvSpPr>
        <p:spPr bwMode="auto">
          <a:xfrm>
            <a:off x="5769397" y="2222649"/>
            <a:ext cx="140494" cy="13989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10801" y="0"/>
                </a:moveTo>
                <a:cubicBezTo>
                  <a:pt x="4833" y="0"/>
                  <a:pt x="0" y="4832"/>
                  <a:pt x="0" y="10798"/>
                </a:cubicBezTo>
                <a:cubicBezTo>
                  <a:pt x="0" y="16764"/>
                  <a:pt x="4833" y="21600"/>
                  <a:pt x="10801" y="21600"/>
                </a:cubicBezTo>
                <a:cubicBezTo>
                  <a:pt x="16767" y="21600"/>
                  <a:pt x="21600" y="16764"/>
                  <a:pt x="21600" y="10798"/>
                </a:cubicBezTo>
                <a:cubicBezTo>
                  <a:pt x="21600" y="4832"/>
                  <a:pt x="16767" y="0"/>
                  <a:pt x="10801" y="0"/>
                </a:cubicBezTo>
                <a:close/>
                <a:moveTo>
                  <a:pt x="10801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ko-KR" altLang="en-US"/>
          </a:p>
        </p:txBody>
      </p:sp>
      <p:sp>
        <p:nvSpPr>
          <p:cNvPr id="43" name="AutoShape 50">
            <a:extLst>
              <a:ext uri="{FF2B5EF4-FFF2-40B4-BE49-F238E27FC236}">
                <a16:creationId xmlns:a16="http://schemas.microsoft.com/office/drawing/2014/main" id="{79C978AB-4372-4614-B5EE-F9400574469C}"/>
              </a:ext>
            </a:extLst>
          </p:cNvPr>
          <p:cNvSpPr>
            <a:spLocks/>
          </p:cNvSpPr>
          <p:nvPr/>
        </p:nvSpPr>
        <p:spPr bwMode="auto">
          <a:xfrm>
            <a:off x="3120872" y="3273684"/>
            <a:ext cx="123272" cy="433745"/>
          </a:xfrm>
          <a:prstGeom prst="roundRect">
            <a:avLst>
              <a:gd name="adj" fmla="val 5875"/>
            </a:avLst>
          </a:prstGeom>
          <a:solidFill>
            <a:srgbClr val="5D4C4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en-US" altLang="ko-KR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AutoShape 51">
            <a:extLst>
              <a:ext uri="{FF2B5EF4-FFF2-40B4-BE49-F238E27FC236}">
                <a16:creationId xmlns:a16="http://schemas.microsoft.com/office/drawing/2014/main" id="{FCA5A86F-04CF-4AD6-AFA8-02BFC5591D5D}"/>
              </a:ext>
            </a:extLst>
          </p:cNvPr>
          <p:cNvSpPr>
            <a:spLocks/>
          </p:cNvSpPr>
          <p:nvPr/>
        </p:nvSpPr>
        <p:spPr bwMode="auto">
          <a:xfrm>
            <a:off x="3244144" y="2990966"/>
            <a:ext cx="125654" cy="725389"/>
          </a:xfrm>
          <a:prstGeom prst="roundRect">
            <a:avLst>
              <a:gd name="adj" fmla="val 5875"/>
            </a:avLst>
          </a:prstGeom>
          <a:solidFill>
            <a:srgbClr val="354349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en-US" altLang="ko-KR" sz="1400">
              <a:solidFill>
                <a:srgbClr val="00DE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AutoShape 52">
            <a:extLst>
              <a:ext uri="{FF2B5EF4-FFF2-40B4-BE49-F238E27FC236}">
                <a16:creationId xmlns:a16="http://schemas.microsoft.com/office/drawing/2014/main" id="{CAF35FA9-8CD5-40BC-BDF7-E6ECECA6E4C2}"/>
              </a:ext>
            </a:extLst>
          </p:cNvPr>
          <p:cNvSpPr>
            <a:spLocks/>
          </p:cNvSpPr>
          <p:nvPr/>
        </p:nvSpPr>
        <p:spPr bwMode="auto">
          <a:xfrm>
            <a:off x="3368012" y="3124269"/>
            <a:ext cx="123868" cy="592085"/>
          </a:xfrm>
          <a:prstGeom prst="roundRect">
            <a:avLst>
              <a:gd name="adj" fmla="val 5875"/>
            </a:avLst>
          </a:prstGeom>
          <a:solidFill>
            <a:srgbClr val="F14E3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en-US" altLang="ko-KR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4CC6F2-BA0C-4731-B203-283AF9094A4F}"/>
              </a:ext>
            </a:extLst>
          </p:cNvPr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9CA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6084" name="TextBox 9">
            <a:extLst>
              <a:ext uri="{FF2B5EF4-FFF2-40B4-BE49-F238E27FC236}">
                <a16:creationId xmlns:a16="http://schemas.microsoft.com/office/drawing/2014/main" id="{9384DE0B-9390-4634-AA73-7E91493C7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0" y="404813"/>
            <a:ext cx="5041900" cy="738187"/>
          </a:xfrm>
          <a:prstGeom prst="rect">
            <a:avLst/>
          </a:prstGeom>
          <a:noFill/>
          <a:ln>
            <a:noFill/>
          </a:ln>
        </p:spPr>
        <p:txBody>
          <a:bodyPr lIns="243852" tIns="121926" rIns="243852" bIns="121926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ea typeface="맑은 고딕" panose="020B0503020000020004" pitchFamily="50" charset="-127"/>
              </a:rPr>
              <a:t>핵심 서비스</a:t>
            </a:r>
            <a:endParaRPr lang="en-US" altLang="ko-KR" sz="3200" dirty="0">
              <a:solidFill>
                <a:schemeClr val="accent3">
                  <a:lumMod val="20000"/>
                  <a:lumOff val="80000"/>
                </a:schemeClr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44036" name="그룹 29">
            <a:extLst>
              <a:ext uri="{FF2B5EF4-FFF2-40B4-BE49-F238E27FC236}">
                <a16:creationId xmlns:a16="http://schemas.microsoft.com/office/drawing/2014/main" id="{07751A23-06F0-4499-ADCC-B948FC4378D9}"/>
              </a:ext>
            </a:extLst>
          </p:cNvPr>
          <p:cNvGrpSpPr>
            <a:grpSpLocks/>
          </p:cNvGrpSpPr>
          <p:nvPr/>
        </p:nvGrpSpPr>
        <p:grpSpPr bwMode="auto">
          <a:xfrm>
            <a:off x="2593975" y="4868863"/>
            <a:ext cx="3956050" cy="1198562"/>
            <a:chOff x="778894" y="1961432"/>
            <a:chExt cx="2212428" cy="119936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15CA97-0047-44D1-9218-2956A71D14C9}"/>
                </a:ext>
              </a:extLst>
            </p:cNvPr>
            <p:cNvSpPr/>
            <p:nvPr/>
          </p:nvSpPr>
          <p:spPr>
            <a:xfrm>
              <a:off x="1018603" y="2422115"/>
              <a:ext cx="1792493" cy="7386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kumimoji="0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rial Unicode MS" pitchFamily="50" charset="-127"/>
                  <a:cs typeface="Times New Roman" pitchFamily="18" charset="0"/>
                </a:rPr>
                <a:t>스포티파이</a:t>
              </a:r>
              <a:r>
                <a:rPr kumimoji="0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rial Unicode MS" pitchFamily="50" charset="-127"/>
                  <a:cs typeface="Times New Roman" pitchFamily="18" charset="0"/>
                </a:rPr>
                <a:t>, </a:t>
              </a:r>
              <a:r>
                <a:rPr kumimoji="0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rial Unicode MS" pitchFamily="50" charset="-127"/>
                  <a:cs typeface="Times New Roman" pitchFamily="18" charset="0"/>
                </a:rPr>
                <a:t>유튜브</a:t>
              </a:r>
              <a:r>
                <a:rPr kumimoji="0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rial Unicode MS" pitchFamily="50" charset="-127"/>
                  <a:cs typeface="Times New Roman" pitchFamily="18" charset="0"/>
                </a:rPr>
                <a:t>, </a:t>
              </a:r>
              <a:r>
                <a:rPr kumimoji="0"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rial Unicode MS" pitchFamily="50" charset="-127"/>
                  <a:cs typeface="Times New Roman" pitchFamily="18" charset="0"/>
                </a:rPr>
                <a:t>넷플릭스</a:t>
              </a:r>
              <a:r>
                <a:rPr kumimoji="0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rial Unicode MS" pitchFamily="50" charset="-127"/>
                  <a:cs typeface="Times New Roman" pitchFamily="18" charset="0"/>
                </a:rPr>
                <a:t> 등</a:t>
              </a:r>
              <a:endParaRPr kumimoji="0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endParaRPr>
            </a:p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kumimoji="0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rial Unicode MS" pitchFamily="50" charset="-127"/>
                  <a:cs typeface="Times New Roman" pitchFamily="18" charset="0"/>
                </a:rPr>
                <a:t>다른 영역에서 활발하게 쓰이는</a:t>
              </a:r>
              <a:endParaRPr kumimoji="0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endParaRPr>
            </a:p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kumimoji="0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Arial Unicode MS" pitchFamily="50" charset="-127"/>
                  <a:cs typeface="Times New Roman" pitchFamily="18" charset="0"/>
                </a:rPr>
                <a:t>추천 서비스를 통해 공연 문화 활성화</a:t>
              </a:r>
              <a:endParaRPr kumimoji="0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endParaRPr>
            </a:p>
          </p:txBody>
        </p:sp>
        <p:grpSp>
          <p:nvGrpSpPr>
            <p:cNvPr id="44040" name="Group 12">
              <a:extLst>
                <a:ext uri="{FF2B5EF4-FFF2-40B4-BE49-F238E27FC236}">
                  <a16:creationId xmlns:a16="http://schemas.microsoft.com/office/drawing/2014/main" id="{B04CA864-9E0F-4537-934B-43AE3135E1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8894" y="1961432"/>
              <a:ext cx="2212428" cy="327068"/>
              <a:chOff x="-46" y="10"/>
              <a:chExt cx="3716" cy="528"/>
            </a:xfrm>
          </p:grpSpPr>
          <p:sp>
            <p:nvSpPr>
              <p:cNvPr id="27" name="AutoShape 10">
                <a:extLst>
                  <a:ext uri="{FF2B5EF4-FFF2-40B4-BE49-F238E27FC236}">
                    <a16:creationId xmlns:a16="http://schemas.microsoft.com/office/drawing/2014/main" id="{66812FEE-9FA7-49DA-B3D3-89ABC79B4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" y="10"/>
                <a:ext cx="336" cy="528"/>
              </a:xfrm>
              <a:custGeom>
                <a:avLst/>
                <a:gdLst>
                  <a:gd name="T0" fmla="*/ 342 w 21600"/>
                  <a:gd name="T1" fmla="*/ 158 h 21600"/>
                  <a:gd name="T2" fmla="*/ 194 w 21600"/>
                  <a:gd name="T3" fmla="*/ 301 h 21600"/>
                  <a:gd name="T4" fmla="*/ 185 w 21600"/>
                  <a:gd name="T5" fmla="*/ 305 h 21600"/>
                  <a:gd name="T6" fmla="*/ 176 w 21600"/>
                  <a:gd name="T7" fmla="*/ 301 h 21600"/>
                  <a:gd name="T8" fmla="*/ 118 w 21600"/>
                  <a:gd name="T9" fmla="*/ 243 h 21600"/>
                  <a:gd name="T10" fmla="*/ 118 w 21600"/>
                  <a:gd name="T11" fmla="*/ 225 h 21600"/>
                  <a:gd name="T12" fmla="*/ 137 w 21600"/>
                  <a:gd name="T13" fmla="*/ 225 h 21600"/>
                  <a:gd name="T14" fmla="*/ 185 w 21600"/>
                  <a:gd name="T15" fmla="*/ 273 h 21600"/>
                  <a:gd name="T16" fmla="*/ 324 w 21600"/>
                  <a:gd name="T17" fmla="*/ 139 h 21600"/>
                  <a:gd name="T18" fmla="*/ 342 w 21600"/>
                  <a:gd name="T19" fmla="*/ 139 h 21600"/>
                  <a:gd name="T20" fmla="*/ 342 w 21600"/>
                  <a:gd name="T21" fmla="*/ 158 h 21600"/>
                  <a:gd name="T22" fmla="*/ 216 w 21600"/>
                  <a:gd name="T23" fmla="*/ 0 h 21600"/>
                  <a:gd name="T24" fmla="*/ 0 w 21600"/>
                  <a:gd name="T25" fmla="*/ 216 h 21600"/>
                  <a:gd name="T26" fmla="*/ 216 w 21600"/>
                  <a:gd name="T27" fmla="*/ 432 h 21600"/>
                  <a:gd name="T28" fmla="*/ 432 w 21600"/>
                  <a:gd name="T29" fmla="*/ 216 h 21600"/>
                  <a:gd name="T30" fmla="*/ 216 w 21600"/>
                  <a:gd name="T31" fmla="*/ 0 h 21600"/>
                  <a:gd name="T32" fmla="*/ 216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7105" y="7875"/>
                    </a:moveTo>
                    <a:lnTo>
                      <a:pt x="9711" y="15044"/>
                    </a:lnTo>
                    <a:cubicBezTo>
                      <a:pt x="9585" y="15165"/>
                      <a:pt x="9423" y="15227"/>
                      <a:pt x="9261" y="15227"/>
                    </a:cubicBezTo>
                    <a:cubicBezTo>
                      <a:pt x="9094" y="15227"/>
                      <a:pt x="8929" y="15163"/>
                      <a:pt x="8802" y="15037"/>
                    </a:cubicBezTo>
                    <a:lnTo>
                      <a:pt x="5921" y="12156"/>
                    </a:lnTo>
                    <a:cubicBezTo>
                      <a:pt x="5669" y="11903"/>
                      <a:pt x="5669" y="11493"/>
                      <a:pt x="5921" y="11240"/>
                    </a:cubicBezTo>
                    <a:cubicBezTo>
                      <a:pt x="6175" y="10986"/>
                      <a:pt x="6585" y="10986"/>
                      <a:pt x="6837" y="11240"/>
                    </a:cubicBezTo>
                    <a:lnTo>
                      <a:pt x="9268" y="13669"/>
                    </a:lnTo>
                    <a:lnTo>
                      <a:pt x="16203" y="6944"/>
                    </a:lnTo>
                    <a:cubicBezTo>
                      <a:pt x="16458" y="6695"/>
                      <a:pt x="16869" y="6701"/>
                      <a:pt x="17119" y="6958"/>
                    </a:cubicBezTo>
                    <a:cubicBezTo>
                      <a:pt x="17368" y="7215"/>
                      <a:pt x="17362" y="7626"/>
                      <a:pt x="17105" y="7875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36A57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sp>
            <p:nvSpPr>
              <p:cNvPr id="28" name="Rectangle 11">
                <a:extLst>
                  <a:ext uri="{FF2B5EF4-FFF2-40B4-BE49-F238E27FC236}">
                    <a16:creationId xmlns:a16="http://schemas.microsoft.com/office/drawing/2014/main" id="{570F1FDC-04F7-4A5A-B596-7E41558D2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" y="82"/>
                <a:ext cx="2911" cy="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eaLnBrk="1" latinLnBrk="1" hangingPunct="1">
                  <a:defRPr/>
                </a:pPr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rial Unicode MS" panose="020B0604020202020204" pitchFamily="50" charset="-127"/>
                    <a:cs typeface="Arial Unicode MS" panose="020B0604020202020204" pitchFamily="50" charset="-127"/>
                    <a:sym typeface="Open Sans Light" charset="0"/>
                  </a:rPr>
                  <a:t>추천 알고리즘</a:t>
                </a: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Arial Unicode MS" panose="020B0604020202020204" pitchFamily="50" charset="-127"/>
                    <a:cs typeface="Arial Unicode MS" panose="020B0604020202020204" pitchFamily="50" charset="-127"/>
                    <a:sym typeface="Open Sans Light" charset="0"/>
                  </a:rPr>
                  <a:t> </a:t>
                </a:r>
              </a:p>
            </p:txBody>
          </p:sp>
        </p:grpSp>
      </p:grpSp>
      <p:pic>
        <p:nvPicPr>
          <p:cNvPr id="44037" name="그림 38">
            <a:extLst>
              <a:ext uri="{FF2B5EF4-FFF2-40B4-BE49-F238E27FC236}">
                <a16:creationId xmlns:a16="http://schemas.microsoft.com/office/drawing/2014/main" id="{850DDBE2-4D2F-4297-B618-B9A9A70B8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139700"/>
            <a:ext cx="1184275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38" descr="I'm not mad at Spotify's, Netflix's, and YouTube's algorithms. I'm just disappointed.">
            <a:extLst>
              <a:ext uri="{FF2B5EF4-FFF2-40B4-BE49-F238E27FC236}">
                <a16:creationId xmlns:a16="http://schemas.microsoft.com/office/drawing/2014/main" id="{BB7831EA-7410-45AF-8E63-42A698032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1" b="14360"/>
          <a:stretch>
            <a:fillRect/>
          </a:stretch>
        </p:blipFill>
        <p:spPr bwMode="auto">
          <a:xfrm>
            <a:off x="1476375" y="1916113"/>
            <a:ext cx="567372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ECC9ECD-95EC-442F-96B2-E57E49BFB3F8}"/>
                  </a:ext>
                </a:extLst>
              </p14:cNvPr>
              <p14:cNvContentPartPr/>
              <p14:nvPr/>
            </p14:nvContentPartPr>
            <p14:xfrm>
              <a:off x="2987414" y="-2605437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ECC9ECD-95EC-442F-96B2-E57E49BFB3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4774" y="-266807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DF3EEB3-CF2A-4869-BE37-696799AB8FC5}"/>
                  </a:ext>
                </a:extLst>
              </p14:cNvPr>
              <p14:cNvContentPartPr/>
              <p14:nvPr/>
            </p14:nvContentPartPr>
            <p14:xfrm>
              <a:off x="1430774" y="-3690117"/>
              <a:ext cx="4680" cy="4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DF3EEB3-CF2A-4869-BE37-696799AB8F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8134" y="-3752757"/>
                <a:ext cx="130320" cy="13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 도형 31">
            <a:extLst>
              <a:ext uri="{FF2B5EF4-FFF2-40B4-BE49-F238E27FC236}">
                <a16:creationId xmlns:a16="http://schemas.microsoft.com/office/drawing/2014/main" id="{14220ACA-659A-4AE4-A8AB-8EFCF6C4C94E}"/>
              </a:ext>
            </a:extLst>
          </p:cNvPr>
          <p:cNvSpPr/>
          <p:nvPr/>
        </p:nvSpPr>
        <p:spPr>
          <a:xfrm rot="5400000">
            <a:off x="1353344" y="4245769"/>
            <a:ext cx="1044575" cy="1547813"/>
          </a:xfrm>
          <a:prstGeom prst="corner">
            <a:avLst>
              <a:gd name="adj1" fmla="val 19114"/>
              <a:gd name="adj2" fmla="val 15679"/>
            </a:avLst>
          </a:prstGeom>
          <a:solidFill>
            <a:srgbClr val="B6C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3" name="L 도형 32">
            <a:extLst>
              <a:ext uri="{FF2B5EF4-FFF2-40B4-BE49-F238E27FC236}">
                <a16:creationId xmlns:a16="http://schemas.microsoft.com/office/drawing/2014/main" id="{13B3E544-92CA-46B8-9341-FFFB37910764}"/>
              </a:ext>
            </a:extLst>
          </p:cNvPr>
          <p:cNvSpPr/>
          <p:nvPr/>
        </p:nvSpPr>
        <p:spPr>
          <a:xfrm rot="5400000">
            <a:off x="3082131" y="3299620"/>
            <a:ext cx="1044575" cy="1547812"/>
          </a:xfrm>
          <a:prstGeom prst="corner">
            <a:avLst>
              <a:gd name="adj1" fmla="val 14249"/>
              <a:gd name="adj2" fmla="val 15679"/>
            </a:avLst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4" name="L 도형 33">
            <a:extLst>
              <a:ext uri="{FF2B5EF4-FFF2-40B4-BE49-F238E27FC236}">
                <a16:creationId xmlns:a16="http://schemas.microsoft.com/office/drawing/2014/main" id="{A692EFDE-6D2C-4A69-88A9-52380F613D77}"/>
              </a:ext>
            </a:extLst>
          </p:cNvPr>
          <p:cNvSpPr/>
          <p:nvPr/>
        </p:nvSpPr>
        <p:spPr>
          <a:xfrm rot="5400000">
            <a:off x="4817269" y="2467769"/>
            <a:ext cx="1044575" cy="1547813"/>
          </a:xfrm>
          <a:prstGeom prst="corner">
            <a:avLst>
              <a:gd name="adj1" fmla="val 14249"/>
              <a:gd name="adj2" fmla="val 15679"/>
            </a:avLst>
          </a:prstGeom>
          <a:solidFill>
            <a:srgbClr val="F14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7" name="L 도형 36">
            <a:extLst>
              <a:ext uri="{FF2B5EF4-FFF2-40B4-BE49-F238E27FC236}">
                <a16:creationId xmlns:a16="http://schemas.microsoft.com/office/drawing/2014/main" id="{0C82688C-8BD3-434E-AFAF-41F280729A1E}"/>
              </a:ext>
            </a:extLst>
          </p:cNvPr>
          <p:cNvSpPr/>
          <p:nvPr/>
        </p:nvSpPr>
        <p:spPr>
          <a:xfrm rot="5400000">
            <a:off x="6552406" y="1575595"/>
            <a:ext cx="1044575" cy="1547812"/>
          </a:xfrm>
          <a:prstGeom prst="corner">
            <a:avLst>
              <a:gd name="adj1" fmla="val 14249"/>
              <a:gd name="adj2" fmla="val 15679"/>
            </a:avLst>
          </a:prstGeom>
          <a:solidFill>
            <a:srgbClr val="7DA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8" name="순서도: 병합 37">
            <a:extLst>
              <a:ext uri="{FF2B5EF4-FFF2-40B4-BE49-F238E27FC236}">
                <a16:creationId xmlns:a16="http://schemas.microsoft.com/office/drawing/2014/main" id="{79C56BBE-90AE-4DF1-A092-E2C3763F65D9}"/>
              </a:ext>
            </a:extLst>
          </p:cNvPr>
          <p:cNvSpPr/>
          <p:nvPr/>
        </p:nvSpPr>
        <p:spPr>
          <a:xfrm rot="18808737">
            <a:off x="2297907" y="4071144"/>
            <a:ext cx="503237" cy="288925"/>
          </a:xfrm>
          <a:prstGeom prst="flowChartMerge">
            <a:avLst/>
          </a:prstGeom>
          <a:solidFill>
            <a:srgbClr val="B6C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9" name="순서도: 병합 38">
            <a:extLst>
              <a:ext uri="{FF2B5EF4-FFF2-40B4-BE49-F238E27FC236}">
                <a16:creationId xmlns:a16="http://schemas.microsoft.com/office/drawing/2014/main" id="{D4F65D60-F0A8-4900-BB4C-B928E19F2F59}"/>
              </a:ext>
            </a:extLst>
          </p:cNvPr>
          <p:cNvSpPr/>
          <p:nvPr/>
        </p:nvSpPr>
        <p:spPr>
          <a:xfrm rot="18808737">
            <a:off x="4040981" y="3185319"/>
            <a:ext cx="504825" cy="287338"/>
          </a:xfrm>
          <a:prstGeom prst="flowChartMerge">
            <a:avLst/>
          </a:prstGeom>
          <a:solidFill>
            <a:srgbClr val="A4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0" name="순서도: 병합 39">
            <a:extLst>
              <a:ext uri="{FF2B5EF4-FFF2-40B4-BE49-F238E27FC236}">
                <a16:creationId xmlns:a16="http://schemas.microsoft.com/office/drawing/2014/main" id="{443FAA98-A5E1-40C1-97F9-6DA50B3C1879}"/>
              </a:ext>
            </a:extLst>
          </p:cNvPr>
          <p:cNvSpPr/>
          <p:nvPr/>
        </p:nvSpPr>
        <p:spPr>
          <a:xfrm rot="18808737">
            <a:off x="5772150" y="2293938"/>
            <a:ext cx="503237" cy="287338"/>
          </a:xfrm>
          <a:prstGeom prst="flowChartMerge">
            <a:avLst/>
          </a:prstGeom>
          <a:solidFill>
            <a:srgbClr val="F14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직사각형 21">
            <a:extLst>
              <a:ext uri="{FF2B5EF4-FFF2-40B4-BE49-F238E27FC236}">
                <a16:creationId xmlns:a16="http://schemas.microsoft.com/office/drawing/2014/main" id="{864A735E-BBEA-476B-91BE-BF620BD8C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363" y="2155825"/>
            <a:ext cx="1649412" cy="3175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광고 수익</a:t>
            </a:r>
            <a:endParaRPr kumimoji="0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5" name="직사각형 21">
            <a:extLst>
              <a:ext uri="{FF2B5EF4-FFF2-40B4-BE49-F238E27FC236}">
                <a16:creationId xmlns:a16="http://schemas.microsoft.com/office/drawing/2014/main" id="{E0FDBCE2-C464-4AD6-A7C5-B5C47C211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3006725"/>
            <a:ext cx="1649413" cy="541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공연 기획사</a:t>
            </a:r>
            <a:endParaRPr kumimoji="0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Arial Unicode MS" pitchFamily="50" charset="-127"/>
              <a:cs typeface="Arial Unicode MS" pitchFamily="50" charset="-127"/>
            </a:endParaRPr>
          </a:p>
          <a:p>
            <a:pPr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컨설팅</a:t>
            </a:r>
            <a:endParaRPr kumimoji="0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6" name="직사각형 21">
            <a:extLst>
              <a:ext uri="{FF2B5EF4-FFF2-40B4-BE49-F238E27FC236}">
                <a16:creationId xmlns:a16="http://schemas.microsoft.com/office/drawing/2014/main" id="{F94E7207-9D33-48CC-A45E-0CB215E8B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771900"/>
            <a:ext cx="1649413" cy="76040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공연 추천 </a:t>
            </a:r>
            <a:endParaRPr kumimoji="0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Arial Unicode MS" pitchFamily="50" charset="-127"/>
              <a:cs typeface="Arial Unicode MS" pitchFamily="50" charset="-127"/>
            </a:endParaRPr>
          </a:p>
          <a:p>
            <a:pPr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및 </a:t>
            </a:r>
            <a:endParaRPr kumimoji="0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Arial Unicode MS" pitchFamily="50" charset="-127"/>
              <a:cs typeface="Arial Unicode MS" pitchFamily="50" charset="-127"/>
            </a:endParaRPr>
          </a:p>
          <a:p>
            <a:pPr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티켓판매</a:t>
            </a:r>
            <a:endParaRPr kumimoji="0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직사각형 21">
            <a:extLst>
              <a:ext uri="{FF2B5EF4-FFF2-40B4-BE49-F238E27FC236}">
                <a16:creationId xmlns:a16="http://schemas.microsoft.com/office/drawing/2014/main" id="{8F65BABD-5FEB-4062-B339-2565C4E7B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4776788"/>
            <a:ext cx="1649412" cy="5397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디지털</a:t>
            </a:r>
            <a:r>
              <a:rPr kumimoji="0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0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브로셔 판매</a:t>
            </a:r>
            <a:r>
              <a:rPr kumimoji="0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B5CA96-D5AB-4D10-8C3B-01ADDF131149}"/>
              </a:ext>
            </a:extLst>
          </p:cNvPr>
          <p:cNvSpPr/>
          <p:nvPr/>
        </p:nvSpPr>
        <p:spPr bwMode="auto">
          <a:xfrm>
            <a:off x="677550" y="5016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수익구조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21">
            <a:extLst>
              <a:ext uri="{FF2B5EF4-FFF2-40B4-BE49-F238E27FC236}">
                <a16:creationId xmlns:a16="http://schemas.microsoft.com/office/drawing/2014/main" id="{F94E7207-9D33-48CC-A45E-0CB215E8B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2157" y="927612"/>
            <a:ext cx="1649413" cy="31765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뮤지컬</a:t>
            </a:r>
            <a:endParaRPr kumimoji="0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직사각형 21">
            <a:extLst>
              <a:ext uri="{FF2B5EF4-FFF2-40B4-BE49-F238E27FC236}">
                <a16:creationId xmlns:a16="http://schemas.microsoft.com/office/drawing/2014/main" id="{8F65BABD-5FEB-4062-B339-2565C4E7B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952" y="3789040"/>
            <a:ext cx="1649412" cy="31765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kumimoji="0"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 Unicode MS" pitchFamily="50" charset="-127"/>
                <a:cs typeface="Arial Unicode MS" pitchFamily="50" charset="-127"/>
              </a:rPr>
              <a:t>연극</a:t>
            </a:r>
            <a:endParaRPr kumimoji="0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B5CA96-D5AB-4D10-8C3B-01ADDF131149}"/>
              </a:ext>
            </a:extLst>
          </p:cNvPr>
          <p:cNvSpPr/>
          <p:nvPr/>
        </p:nvSpPr>
        <p:spPr bwMode="auto">
          <a:xfrm>
            <a:off x="677550" y="50166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시장규모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15854C9-D881-4987-8B9B-E734E82E2E6B}"/>
              </a:ext>
            </a:extLst>
          </p:cNvPr>
          <p:cNvGraphicFramePr>
            <a:graphicFrameLocks/>
          </p:cNvGraphicFramePr>
          <p:nvPr/>
        </p:nvGraphicFramePr>
        <p:xfrm>
          <a:off x="157383" y="1723711"/>
          <a:ext cx="2838156" cy="168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0739114D-8D62-4DC4-BE98-EA6C7D94083D}"/>
              </a:ext>
            </a:extLst>
          </p:cNvPr>
          <p:cNvGraphicFramePr>
            <a:graphicFrameLocks/>
          </p:cNvGraphicFramePr>
          <p:nvPr/>
        </p:nvGraphicFramePr>
        <p:xfrm>
          <a:off x="3152922" y="1723711"/>
          <a:ext cx="2838156" cy="168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5D01ACD7-F55D-46A4-94F1-5C2BA714BBB9}"/>
              </a:ext>
            </a:extLst>
          </p:cNvPr>
          <p:cNvGraphicFramePr>
            <a:graphicFrameLocks/>
          </p:cNvGraphicFramePr>
          <p:nvPr/>
        </p:nvGraphicFramePr>
        <p:xfrm>
          <a:off x="6148461" y="1723711"/>
          <a:ext cx="2838156" cy="168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2152065B-C7B3-4641-8509-8F06A229E7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4495274"/>
              </p:ext>
            </p:extLst>
          </p:nvPr>
        </p:nvGraphicFramePr>
        <p:xfrm>
          <a:off x="173120" y="4179912"/>
          <a:ext cx="2835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2B69ED5-2E8F-4590-8878-8C5EA37794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114875"/>
              </p:ext>
            </p:extLst>
          </p:nvPr>
        </p:nvGraphicFramePr>
        <p:xfrm>
          <a:off x="3154500" y="4077072"/>
          <a:ext cx="2835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6D1EC0FD-5E69-4E88-9CBD-A23A76A898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194810"/>
              </p:ext>
            </p:extLst>
          </p:nvPr>
        </p:nvGraphicFramePr>
        <p:xfrm>
          <a:off x="6157372" y="4106691"/>
          <a:ext cx="2835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668289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ECA6E56-BE42-46BE-B3D8-0314CFFA3B36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1549400" y="4324350"/>
            <a:ext cx="5830888" cy="15875"/>
          </a:xfrm>
          <a:prstGeom prst="line">
            <a:avLst/>
          </a:prstGeom>
          <a:ln w="41275">
            <a:solidFill>
              <a:srgbClr val="3543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659" name="그룹 21">
            <a:extLst>
              <a:ext uri="{FF2B5EF4-FFF2-40B4-BE49-F238E27FC236}">
                <a16:creationId xmlns:a16="http://schemas.microsoft.com/office/drawing/2014/main" id="{8AE055E5-1A6F-490C-AAC2-0C394ED79DC1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1627188"/>
            <a:ext cx="6624638" cy="1069975"/>
            <a:chOff x="1187624" y="2073183"/>
            <a:chExt cx="6624935" cy="106949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9F7D5A7-6D2B-44A9-99C5-77D592F06212}"/>
                </a:ext>
              </a:extLst>
            </p:cNvPr>
            <p:cNvCxnSpPr>
              <a:cxnSpLocks/>
              <a:stCxn id="36" idx="6"/>
              <a:endCxn id="14" idx="2"/>
            </p:cNvCxnSpPr>
            <p:nvPr/>
          </p:nvCxnSpPr>
          <p:spPr>
            <a:xfrm flipV="1">
              <a:off x="1548003" y="2181085"/>
              <a:ext cx="5826386" cy="1586"/>
            </a:xfrm>
            <a:prstGeom prst="line">
              <a:avLst/>
            </a:prstGeom>
            <a:ln w="41275">
              <a:solidFill>
                <a:srgbClr val="3543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0D6F3F1-84A6-44B6-AE55-89AFFE3735B9}"/>
                </a:ext>
              </a:extLst>
            </p:cNvPr>
            <p:cNvSpPr/>
            <p:nvPr/>
          </p:nvSpPr>
          <p:spPr>
            <a:xfrm>
              <a:off x="4859677" y="2096984"/>
              <a:ext cx="215910" cy="215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CA7F80-1C6F-4966-9E0D-8B3ACEDB82C4}"/>
                </a:ext>
              </a:extLst>
            </p:cNvPr>
            <p:cNvSpPr/>
            <p:nvPr/>
          </p:nvSpPr>
          <p:spPr>
            <a:xfrm>
              <a:off x="6083693" y="2108092"/>
              <a:ext cx="215910" cy="215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FE85583-7EBF-41A2-A184-1C49AD24B71A}"/>
                </a:ext>
              </a:extLst>
            </p:cNvPr>
            <p:cNvSpPr/>
            <p:nvPr/>
          </p:nvSpPr>
          <p:spPr>
            <a:xfrm>
              <a:off x="3708687" y="2084290"/>
              <a:ext cx="215910" cy="215804"/>
            </a:xfrm>
            <a:prstGeom prst="ellipse">
              <a:avLst/>
            </a:prstGeom>
            <a:solidFill>
              <a:srgbClr val="B2B6A6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E482613-3350-4E95-AA97-2FEDD5C037CF}"/>
                </a:ext>
              </a:extLst>
            </p:cNvPr>
            <p:cNvSpPr/>
            <p:nvPr/>
          </p:nvSpPr>
          <p:spPr>
            <a:xfrm>
              <a:off x="7374389" y="2073183"/>
              <a:ext cx="217497" cy="215804"/>
            </a:xfrm>
            <a:prstGeom prst="ellipse">
              <a:avLst/>
            </a:prstGeom>
            <a:solidFill>
              <a:srgbClr val="7DA8AF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70693" name="TextBox 70">
              <a:extLst>
                <a:ext uri="{FF2B5EF4-FFF2-40B4-BE49-F238E27FC236}">
                  <a16:creationId xmlns:a16="http://schemas.microsoft.com/office/drawing/2014/main" id="{5C4315E6-9B44-4C00-869E-9866D96DD8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3768" y="2412425"/>
              <a:ext cx="5762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화</a:t>
              </a:r>
            </a:p>
          </p:txBody>
        </p:sp>
        <p:sp>
          <p:nvSpPr>
            <p:cNvPr id="70694" name="TextBox 72">
              <a:extLst>
                <a:ext uri="{FF2B5EF4-FFF2-40B4-BE49-F238E27FC236}">
                  <a16:creationId xmlns:a16="http://schemas.microsoft.com/office/drawing/2014/main" id="{4D21CB89-9151-49BF-A28A-1A898921D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624" y="2417467"/>
              <a:ext cx="57467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월</a:t>
              </a:r>
            </a:p>
          </p:txBody>
        </p:sp>
        <p:sp>
          <p:nvSpPr>
            <p:cNvPr id="70695" name="TextBox 73">
              <a:extLst>
                <a:ext uri="{FF2B5EF4-FFF2-40B4-BE49-F238E27FC236}">
                  <a16:creationId xmlns:a16="http://schemas.microsoft.com/office/drawing/2014/main" id="{299DC183-F7F9-4C5B-923B-762A931B2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697" y="2422602"/>
              <a:ext cx="5762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수</a:t>
              </a:r>
            </a:p>
          </p:txBody>
        </p:sp>
        <p:sp>
          <p:nvSpPr>
            <p:cNvPr id="70696" name="TextBox 74">
              <a:extLst>
                <a:ext uri="{FF2B5EF4-FFF2-40B4-BE49-F238E27FC236}">
                  <a16:creationId xmlns:a16="http://schemas.microsoft.com/office/drawing/2014/main" id="{88D5E8DF-4FF7-47B3-AEB7-E4D7D71C5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7925" y="2456350"/>
              <a:ext cx="5762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목</a:t>
              </a:r>
            </a:p>
          </p:txBody>
        </p:sp>
        <p:sp>
          <p:nvSpPr>
            <p:cNvPr id="70697" name="TextBox 75">
              <a:extLst>
                <a:ext uri="{FF2B5EF4-FFF2-40B4-BE49-F238E27FC236}">
                  <a16:creationId xmlns:a16="http://schemas.microsoft.com/office/drawing/2014/main" id="{307E1A4B-DD10-4C30-8E3E-57380162D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2160" y="2489565"/>
              <a:ext cx="5762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19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금</a:t>
              </a:r>
            </a:p>
          </p:txBody>
        </p:sp>
        <p:sp>
          <p:nvSpPr>
            <p:cNvPr id="70698" name="TextBox 82">
              <a:extLst>
                <a:ext uri="{FF2B5EF4-FFF2-40B4-BE49-F238E27FC236}">
                  <a16:creationId xmlns:a16="http://schemas.microsoft.com/office/drawing/2014/main" id="{75DE3E4E-F2F8-4579-9FA0-C381ECC185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6296" y="2557907"/>
              <a:ext cx="5762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토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33261A5-9E6D-4195-BBAB-D18DF13F6255}"/>
                </a:ext>
              </a:extLst>
            </p:cNvPr>
            <p:cNvSpPr/>
            <p:nvPr/>
          </p:nvSpPr>
          <p:spPr>
            <a:xfrm>
              <a:off x="1332093" y="2074769"/>
              <a:ext cx="215910" cy="215804"/>
            </a:xfrm>
            <a:prstGeom prst="ellipse">
              <a:avLst/>
            </a:prstGeom>
            <a:solidFill>
              <a:srgbClr val="F14E38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A7E4E0E-46C7-409D-81FD-4C4E605D6FF1}"/>
                </a:ext>
              </a:extLst>
            </p:cNvPr>
            <p:cNvSpPr/>
            <p:nvPr/>
          </p:nvSpPr>
          <p:spPr>
            <a:xfrm>
              <a:off x="7375976" y="2073183"/>
              <a:ext cx="215910" cy="215804"/>
            </a:xfrm>
            <a:prstGeom prst="ellipse">
              <a:avLst/>
            </a:prstGeom>
            <a:solidFill>
              <a:srgbClr val="F14E38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</p:grpSp>
      <p:grpSp>
        <p:nvGrpSpPr>
          <p:cNvPr id="70660" name="그룹 19">
            <a:extLst>
              <a:ext uri="{FF2B5EF4-FFF2-40B4-BE49-F238E27FC236}">
                <a16:creationId xmlns:a16="http://schemas.microsoft.com/office/drawing/2014/main" id="{DFF9B321-C77A-4658-9E52-9CDE1CD7C931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4221163"/>
            <a:ext cx="6626225" cy="1022350"/>
            <a:chOff x="1266714" y="5143814"/>
            <a:chExt cx="6624736" cy="10218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D0F6202-7B26-402F-A123-DA22239092AA}"/>
                </a:ext>
              </a:extLst>
            </p:cNvPr>
            <p:cNvSpPr/>
            <p:nvPr/>
          </p:nvSpPr>
          <p:spPr>
            <a:xfrm>
              <a:off x="6097978" y="5143814"/>
              <a:ext cx="215851" cy="21579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3C4E317-938E-4835-B521-6B4F80334FC7}"/>
                </a:ext>
              </a:extLst>
            </p:cNvPr>
            <p:cNvSpPr/>
            <p:nvPr/>
          </p:nvSpPr>
          <p:spPr>
            <a:xfrm>
              <a:off x="2564997" y="5162855"/>
              <a:ext cx="215851" cy="21579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D8E2E0B-5E67-43B0-97BC-9FFD3146FB0E}"/>
                </a:ext>
              </a:extLst>
            </p:cNvPr>
            <p:cNvSpPr/>
            <p:nvPr/>
          </p:nvSpPr>
          <p:spPr>
            <a:xfrm>
              <a:off x="3699804" y="5162855"/>
              <a:ext cx="215851" cy="21579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A2D75D1-5ED3-4727-9D73-EBC123838959}"/>
                </a:ext>
              </a:extLst>
            </p:cNvPr>
            <p:cNvSpPr/>
            <p:nvPr/>
          </p:nvSpPr>
          <p:spPr>
            <a:xfrm>
              <a:off x="4896510" y="5143814"/>
              <a:ext cx="215851" cy="21579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47C2F69-3BD8-447A-AB48-F5720DA97145}"/>
                </a:ext>
              </a:extLst>
            </p:cNvPr>
            <p:cNvSpPr/>
            <p:nvPr/>
          </p:nvSpPr>
          <p:spPr>
            <a:xfrm>
              <a:off x="7369279" y="5150161"/>
              <a:ext cx="215851" cy="21579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70681" name="TextBox 77">
              <a:extLst>
                <a:ext uri="{FF2B5EF4-FFF2-40B4-BE49-F238E27FC236}">
                  <a16:creationId xmlns:a16="http://schemas.microsoft.com/office/drawing/2014/main" id="{7299E52C-F17A-440D-A56B-EDF9F1414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6714" y="5580586"/>
              <a:ext cx="5762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일</a:t>
              </a:r>
            </a:p>
          </p:txBody>
        </p:sp>
        <p:sp>
          <p:nvSpPr>
            <p:cNvPr id="70682" name="TextBox 78">
              <a:extLst>
                <a:ext uri="{FF2B5EF4-FFF2-40B4-BE49-F238E27FC236}">
                  <a16:creationId xmlns:a16="http://schemas.microsoft.com/office/drawing/2014/main" id="{B4B393FD-A996-4C0E-848C-0200F8DB1F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0850" y="5580586"/>
              <a:ext cx="5762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월</a:t>
              </a:r>
            </a:p>
          </p:txBody>
        </p:sp>
        <p:sp>
          <p:nvSpPr>
            <p:cNvPr id="70683" name="TextBox 79">
              <a:extLst>
                <a:ext uri="{FF2B5EF4-FFF2-40B4-BE49-F238E27FC236}">
                  <a16:creationId xmlns:a16="http://schemas.microsoft.com/office/drawing/2014/main" id="{C5E21435-A36C-4622-B917-A7A4BCBE5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2978" y="5580910"/>
              <a:ext cx="57467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화</a:t>
              </a:r>
            </a:p>
          </p:txBody>
        </p:sp>
        <p:sp>
          <p:nvSpPr>
            <p:cNvPr id="70684" name="TextBox 80">
              <a:extLst>
                <a:ext uri="{FF2B5EF4-FFF2-40B4-BE49-F238E27FC236}">
                  <a16:creationId xmlns:a16="http://schemas.microsoft.com/office/drawing/2014/main" id="{C6F752CD-4140-4997-81F1-6B374FAA0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156" y="5540875"/>
              <a:ext cx="5762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24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수</a:t>
              </a:r>
            </a:p>
          </p:txBody>
        </p:sp>
        <p:sp>
          <p:nvSpPr>
            <p:cNvPr id="70685" name="TextBox 81">
              <a:extLst>
                <a:ext uri="{FF2B5EF4-FFF2-40B4-BE49-F238E27FC236}">
                  <a16:creationId xmlns:a16="http://schemas.microsoft.com/office/drawing/2014/main" id="{3CED2839-0637-4810-B544-121450E8B9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1051" y="5546401"/>
              <a:ext cx="5762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25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목</a:t>
              </a:r>
            </a:p>
          </p:txBody>
        </p:sp>
        <p:sp>
          <p:nvSpPr>
            <p:cNvPr id="70686" name="TextBox 96">
              <a:extLst>
                <a:ext uri="{FF2B5EF4-FFF2-40B4-BE49-F238E27FC236}">
                  <a16:creationId xmlns:a16="http://schemas.microsoft.com/office/drawing/2014/main" id="{FEF7553C-6294-48F6-8573-A2AA2B2BE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188" y="5561397"/>
              <a:ext cx="5762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  <a:r>
                <a:rPr kumimoji="0"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금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01194D-955D-4A8F-95AD-60DC12723BFE}"/>
                </a:ext>
              </a:extLst>
            </p:cNvPr>
            <p:cNvSpPr/>
            <p:nvPr/>
          </p:nvSpPr>
          <p:spPr>
            <a:xfrm>
              <a:off x="1338135" y="5154921"/>
              <a:ext cx="217439" cy="215799"/>
            </a:xfrm>
            <a:prstGeom prst="ellipse">
              <a:avLst/>
            </a:prstGeom>
            <a:solidFill>
              <a:srgbClr val="7DA8AF"/>
            </a:solidFill>
            <a:ln>
              <a:solidFill>
                <a:srgbClr val="3543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</p:grpSp>
      <p:sp>
        <p:nvSpPr>
          <p:cNvPr id="54" name="Rectangle 6">
            <a:extLst>
              <a:ext uri="{FF2B5EF4-FFF2-40B4-BE49-F238E27FC236}">
                <a16:creationId xmlns:a16="http://schemas.microsoft.com/office/drawing/2014/main" id="{22AE1319-7B6F-4EB9-BCEE-B8B5146627A6}"/>
              </a:ext>
            </a:extLst>
          </p:cNvPr>
          <p:cNvSpPr>
            <a:spLocks/>
          </p:cNvSpPr>
          <p:nvPr/>
        </p:nvSpPr>
        <p:spPr bwMode="auto">
          <a:xfrm>
            <a:off x="900113" y="2649538"/>
            <a:ext cx="935037" cy="12684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dirty="0">
                <a:latin typeface="+mj-lt"/>
                <a:ea typeface="ヒラギノ角ゴ ProN W3"/>
                <a:cs typeface="ヒラギノ角ゴ ProN W3"/>
                <a:sym typeface="Open Sans"/>
              </a:rPr>
              <a:t>아이디어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dirty="0">
                <a:latin typeface="+mj-lt"/>
                <a:ea typeface="ヒラギノ角ゴ ProN W3"/>
                <a:cs typeface="ヒラギノ角ゴ ProN W3"/>
                <a:sym typeface="Open Sans"/>
              </a:rPr>
              <a:t>회의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  <p:sp>
        <p:nvSpPr>
          <p:cNvPr id="55" name="Rectangle 6">
            <a:extLst>
              <a:ext uri="{FF2B5EF4-FFF2-40B4-BE49-F238E27FC236}">
                <a16:creationId xmlns:a16="http://schemas.microsoft.com/office/drawing/2014/main" id="{35807644-3C59-4438-90EE-B74FA1CB5DD6}"/>
              </a:ext>
            </a:extLst>
          </p:cNvPr>
          <p:cNvSpPr>
            <a:spLocks/>
          </p:cNvSpPr>
          <p:nvPr/>
        </p:nvSpPr>
        <p:spPr bwMode="auto">
          <a:xfrm>
            <a:off x="4067175" y="2667000"/>
            <a:ext cx="3055938" cy="12684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dirty="0">
                <a:latin typeface="+mj-lt"/>
                <a:ea typeface="ヒラギノ角ゴ ProN W3"/>
                <a:cs typeface="ヒラギノ角ゴ ProN W3"/>
                <a:sym typeface="Open Sans"/>
              </a:rPr>
              <a:t>데이터 수집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dirty="0" err="1">
                <a:latin typeface="+mj-lt"/>
                <a:ea typeface="ヒラギノ角ゴ ProN W3"/>
                <a:cs typeface="ヒラギノ角ゴ ProN W3"/>
                <a:sym typeface="Open Sans"/>
              </a:rPr>
              <a:t>전처리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  <p:sp>
        <p:nvSpPr>
          <p:cNvPr id="56" name="Rectangle 6">
            <a:extLst>
              <a:ext uri="{FF2B5EF4-FFF2-40B4-BE49-F238E27FC236}">
                <a16:creationId xmlns:a16="http://schemas.microsoft.com/office/drawing/2014/main" id="{651D778E-89FE-477E-92C1-DF8087607AFF}"/>
              </a:ext>
            </a:extLst>
          </p:cNvPr>
          <p:cNvSpPr>
            <a:spLocks/>
          </p:cNvSpPr>
          <p:nvPr/>
        </p:nvSpPr>
        <p:spPr bwMode="auto">
          <a:xfrm>
            <a:off x="3362325" y="2646363"/>
            <a:ext cx="936625" cy="12684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dirty="0">
                <a:latin typeface="+mj-lt"/>
                <a:ea typeface="ヒラギノ角ゴ ProN W3"/>
                <a:cs typeface="ヒラギノ角ゴ ProN W3"/>
                <a:sym typeface="Open Sans"/>
              </a:rPr>
              <a:t>중간 점검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dirty="0">
                <a:latin typeface="+mj-lt"/>
                <a:ea typeface="ヒラギノ角ゴ ProN W3"/>
                <a:cs typeface="ヒラギノ角ゴ ProN W3"/>
                <a:sym typeface="Open Sans"/>
              </a:rPr>
              <a:t>중간 발표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37E7CE55-1375-42B6-9D02-6B5C94D5A45D}"/>
              </a:ext>
            </a:extLst>
          </p:cNvPr>
          <p:cNvSpPr>
            <a:spLocks/>
          </p:cNvSpPr>
          <p:nvPr/>
        </p:nvSpPr>
        <p:spPr bwMode="auto">
          <a:xfrm>
            <a:off x="2201863" y="2636838"/>
            <a:ext cx="936625" cy="12684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dirty="0">
                <a:latin typeface="+mj-lt"/>
                <a:ea typeface="ヒラギノ角ゴ ProN W3"/>
                <a:cs typeface="ヒラギノ角ゴ ProN W3"/>
                <a:sym typeface="Open Sans"/>
              </a:rPr>
              <a:t>개요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dirty="0">
                <a:latin typeface="+mj-lt"/>
                <a:ea typeface="ヒラギノ角ゴ ProN W3"/>
                <a:cs typeface="ヒラギノ角ゴ ProN W3"/>
                <a:sym typeface="Open Sans"/>
              </a:rPr>
              <a:t>작성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DF386B02-146F-4A41-8E19-5FA88987475C}"/>
              </a:ext>
            </a:extLst>
          </p:cNvPr>
          <p:cNvSpPr>
            <a:spLocks/>
          </p:cNvSpPr>
          <p:nvPr/>
        </p:nvSpPr>
        <p:spPr bwMode="auto">
          <a:xfrm>
            <a:off x="7056438" y="5535613"/>
            <a:ext cx="936625" cy="12684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>
                <a:latin typeface="+mj-lt"/>
                <a:ea typeface="ヒラギノ角ゴ ProN W3"/>
                <a:cs typeface="ヒラギノ角ゴ ProN W3"/>
                <a:sym typeface="Open Sans"/>
              </a:rPr>
              <a:t>발표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2A6CC846-9C64-45C6-9E49-39C71F0A83B4}"/>
              </a:ext>
            </a:extLst>
          </p:cNvPr>
          <p:cNvSpPr>
            <a:spLocks/>
          </p:cNvSpPr>
          <p:nvPr/>
        </p:nvSpPr>
        <p:spPr bwMode="auto">
          <a:xfrm>
            <a:off x="2316163" y="5581650"/>
            <a:ext cx="3055937" cy="12684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dirty="0">
                <a:latin typeface="+mj-lt"/>
                <a:ea typeface="ヒラギノ角ゴ ProN W3"/>
                <a:cs typeface="ヒラギノ角ゴ ProN W3"/>
                <a:sym typeface="Open Sans"/>
              </a:rPr>
              <a:t>기술 구현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D50ABDBA-855A-4FA0-9C6B-2452DCF14AC8}"/>
              </a:ext>
            </a:extLst>
          </p:cNvPr>
          <p:cNvSpPr>
            <a:spLocks/>
          </p:cNvSpPr>
          <p:nvPr/>
        </p:nvSpPr>
        <p:spPr bwMode="auto">
          <a:xfrm>
            <a:off x="5830888" y="5491163"/>
            <a:ext cx="936625" cy="12684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dirty="0">
                <a:latin typeface="+mj-lt"/>
                <a:ea typeface="ヒラギノ角ゴ ProN W3"/>
                <a:cs typeface="ヒラギノ角ゴ ProN W3"/>
                <a:sym typeface="Open Sans"/>
              </a:rPr>
              <a:t>마무리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  <a:p>
            <a:pPr algn="ctr" eaLnBrk="1" latinLnBrk="1" hangingPunct="1">
              <a:lnSpc>
                <a:spcPct val="120000"/>
              </a:lnSpc>
              <a:defRPr/>
            </a:pPr>
            <a:r>
              <a:rPr lang="ko-KR" altLang="en-US" sz="1600" dirty="0">
                <a:latin typeface="+mj-lt"/>
                <a:ea typeface="ヒラギノ角ゴ ProN W3"/>
                <a:cs typeface="ヒラギノ角ゴ ProN W3"/>
                <a:sym typeface="Open Sans"/>
              </a:rPr>
              <a:t>검토</a:t>
            </a:r>
            <a:endParaRPr lang="en-US" altLang="ko-KR" sz="1600" dirty="0">
              <a:latin typeface="+mj-lt"/>
              <a:ea typeface="ヒラギノ角ゴ ProN W3"/>
              <a:cs typeface="ヒラギノ角ゴ ProN W3"/>
              <a:sym typeface="Open Sans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B893703-8E02-4765-83F3-F6FB8867162F}"/>
              </a:ext>
            </a:extLst>
          </p:cNvPr>
          <p:cNvCxnSpPr/>
          <p:nvPr/>
        </p:nvCxnSpPr>
        <p:spPr>
          <a:xfrm>
            <a:off x="4543425" y="5719763"/>
            <a:ext cx="533400" cy="0"/>
          </a:xfrm>
          <a:prstGeom prst="straightConnector1">
            <a:avLst/>
          </a:prstGeom>
          <a:ln w="38100">
            <a:solidFill>
              <a:srgbClr val="3543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D202E64-ED40-4DBD-AE5D-F02A80EC432C}"/>
              </a:ext>
            </a:extLst>
          </p:cNvPr>
          <p:cNvCxnSpPr>
            <a:cxnSpLocks/>
          </p:cNvCxnSpPr>
          <p:nvPr/>
        </p:nvCxnSpPr>
        <p:spPr>
          <a:xfrm>
            <a:off x="6186488" y="2997200"/>
            <a:ext cx="185737" cy="0"/>
          </a:xfrm>
          <a:prstGeom prst="straightConnector1">
            <a:avLst/>
          </a:prstGeom>
          <a:ln w="38100">
            <a:solidFill>
              <a:srgbClr val="3543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60DAD64-670F-4E16-951F-762C8FF31E8D}"/>
              </a:ext>
            </a:extLst>
          </p:cNvPr>
          <p:cNvCxnSpPr>
            <a:cxnSpLocks/>
          </p:cNvCxnSpPr>
          <p:nvPr/>
        </p:nvCxnSpPr>
        <p:spPr>
          <a:xfrm flipH="1">
            <a:off x="2670175" y="5738813"/>
            <a:ext cx="504825" cy="0"/>
          </a:xfrm>
          <a:prstGeom prst="straightConnector1">
            <a:avLst/>
          </a:prstGeom>
          <a:ln w="38100">
            <a:solidFill>
              <a:srgbClr val="3543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8E76012-A432-472B-8D16-5397EB6C95CB}"/>
              </a:ext>
            </a:extLst>
          </p:cNvPr>
          <p:cNvCxnSpPr>
            <a:cxnSpLocks/>
          </p:cNvCxnSpPr>
          <p:nvPr/>
        </p:nvCxnSpPr>
        <p:spPr>
          <a:xfrm flipH="1">
            <a:off x="4859338" y="2997200"/>
            <a:ext cx="215900" cy="0"/>
          </a:xfrm>
          <a:prstGeom prst="straightConnector1">
            <a:avLst/>
          </a:prstGeom>
          <a:ln w="38100">
            <a:solidFill>
              <a:srgbClr val="3543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30226027-8F08-46BA-BDE3-CA3B88F0E5B3}"/>
              </a:ext>
            </a:extLst>
          </p:cNvPr>
          <p:cNvSpPr/>
          <p:nvPr/>
        </p:nvSpPr>
        <p:spPr>
          <a:xfrm>
            <a:off x="2574925" y="1627188"/>
            <a:ext cx="217488" cy="215900"/>
          </a:xfrm>
          <a:prstGeom prst="ellipse">
            <a:avLst/>
          </a:prstGeom>
          <a:solidFill>
            <a:srgbClr val="7DA8AF"/>
          </a:solidFill>
          <a:ln>
            <a:solidFill>
              <a:srgbClr val="35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2F5A8A09-7FB9-44E9-AB3D-DC6728E33624}"/>
              </a:ext>
            </a:extLst>
          </p:cNvPr>
          <p:cNvSpPr/>
          <p:nvPr/>
        </p:nvSpPr>
        <p:spPr>
          <a:xfrm>
            <a:off x="1330325" y="1628775"/>
            <a:ext cx="217488" cy="215900"/>
          </a:xfrm>
          <a:prstGeom prst="ellipse">
            <a:avLst/>
          </a:prstGeom>
          <a:solidFill>
            <a:srgbClr val="7DA8AF"/>
          </a:solidFill>
          <a:ln>
            <a:solidFill>
              <a:srgbClr val="35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8D65A55-E25E-4760-B5E1-28AD1B5EA895}"/>
              </a:ext>
            </a:extLst>
          </p:cNvPr>
          <p:cNvSpPr/>
          <p:nvPr/>
        </p:nvSpPr>
        <p:spPr>
          <a:xfrm>
            <a:off x="1333500" y="4232275"/>
            <a:ext cx="215900" cy="215900"/>
          </a:xfrm>
          <a:prstGeom prst="ellipse">
            <a:avLst/>
          </a:prstGeom>
          <a:solidFill>
            <a:srgbClr val="F14E38"/>
          </a:solidFill>
          <a:ln>
            <a:solidFill>
              <a:srgbClr val="35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E35CE63-0FFC-43D3-8A35-C339C078B306}"/>
              </a:ext>
            </a:extLst>
          </p:cNvPr>
          <p:cNvSpPr/>
          <p:nvPr/>
        </p:nvSpPr>
        <p:spPr bwMode="auto">
          <a:xfrm>
            <a:off x="677550" y="501663"/>
            <a:ext cx="219643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2</a:t>
            </a: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주간 계획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그림 5">
            <a:extLst>
              <a:ext uri="{FF2B5EF4-FFF2-40B4-BE49-F238E27FC236}">
                <a16:creationId xmlns:a16="http://schemas.microsoft.com/office/drawing/2014/main" id="{D6E900E7-93DC-487D-A82C-02DC1B1A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-179388"/>
            <a:ext cx="9350375" cy="742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2">
            <a:extLst>
              <a:ext uri="{FF2B5EF4-FFF2-40B4-BE49-F238E27FC236}">
                <a16:creationId xmlns:a16="http://schemas.microsoft.com/office/drawing/2014/main" id="{094EAC5D-E8C1-4E23-8D90-F3FC49856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205038"/>
            <a:ext cx="6538913" cy="2400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kumimoji="0" lang="en-US" altLang="ko-KR" sz="4400" dirty="0">
                <a:solidFill>
                  <a:srgbClr val="FBFAE5"/>
                </a:solidFill>
                <a:latin typeface="helvetica" pitchFamily="34" charset="0"/>
                <a:cs typeface="helvetica" pitchFamily="34" charset="0"/>
              </a:rPr>
              <a:t>T H A N K </a:t>
            </a:r>
          </a:p>
          <a:p>
            <a:pPr algn="ctr" eaLnBrk="1" latinLnBrk="1" hangingPunct="1">
              <a:defRPr/>
            </a:pPr>
            <a:r>
              <a:rPr kumimoji="0" lang="en-US" altLang="ko-KR" sz="4400" dirty="0">
                <a:solidFill>
                  <a:srgbClr val="FBFAE5"/>
                </a:solidFill>
                <a:latin typeface="helvetica" pitchFamily="34" charset="0"/>
                <a:cs typeface="helvetica" pitchFamily="34" charset="0"/>
              </a:rPr>
              <a:t>Y O U</a:t>
            </a:r>
          </a:p>
          <a:p>
            <a:pPr algn="ctr" eaLnBrk="1" latinLnBrk="1" hangingPunct="1">
              <a:defRPr/>
            </a:pPr>
            <a:endParaRPr kumimoji="0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34" charset="0"/>
              <a:cs typeface="helvetica" pitchFamily="34" charset="0"/>
            </a:endParaRPr>
          </a:p>
          <a:p>
            <a:pPr algn="ctr" eaLnBrk="1" latinLnBrk="1" hangingPunct="1">
              <a:defRPr/>
            </a:pPr>
            <a:endParaRPr kumimoji="0" lang="ko-KR" altLang="en-US" sz="4400" i="1" dirty="0">
              <a:solidFill>
                <a:schemeClr val="tx1">
                  <a:lumMod val="85000"/>
                  <a:lumOff val="15000"/>
                </a:schemeClr>
              </a:solidFill>
              <a:latin typeface="Georgia" pitchFamily="18" charset="0"/>
              <a:cs typeface="helvetica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598D98-835C-4109-99AF-3FC4CD25543C}"/>
              </a:ext>
            </a:extLst>
          </p:cNvPr>
          <p:cNvSpPr/>
          <p:nvPr/>
        </p:nvSpPr>
        <p:spPr bwMode="auto">
          <a:xfrm>
            <a:off x="623074" y="400854"/>
            <a:ext cx="283282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rial Unicode MS" pitchFamily="50" charset="-127"/>
                <a:cs typeface="Times New Roman" pitchFamily="18" charset="0"/>
              </a:rPr>
              <a:t>현재 시장 분석</a:t>
            </a:r>
          </a:p>
        </p:txBody>
      </p:sp>
      <p:grpSp>
        <p:nvGrpSpPr>
          <p:cNvPr id="45059" name="그룹 3">
            <a:extLst>
              <a:ext uri="{FF2B5EF4-FFF2-40B4-BE49-F238E27FC236}">
                <a16:creationId xmlns:a16="http://schemas.microsoft.com/office/drawing/2014/main" id="{498CA175-F526-4CC7-93FB-B3175A054B35}"/>
              </a:ext>
            </a:extLst>
          </p:cNvPr>
          <p:cNvGrpSpPr>
            <a:grpSpLocks/>
          </p:cNvGrpSpPr>
          <p:nvPr/>
        </p:nvGrpSpPr>
        <p:grpSpPr bwMode="auto">
          <a:xfrm>
            <a:off x="2719388" y="1557338"/>
            <a:ext cx="3341687" cy="3460750"/>
            <a:chOff x="3422777" y="1121865"/>
            <a:chExt cx="2043112" cy="1939925"/>
          </a:xfrm>
        </p:grpSpPr>
        <p:graphicFrame>
          <p:nvGraphicFramePr>
            <p:cNvPr id="45063" name="차트 19">
              <a:extLst>
                <a:ext uri="{FF2B5EF4-FFF2-40B4-BE49-F238E27FC236}">
                  <a16:creationId xmlns:a16="http://schemas.microsoft.com/office/drawing/2014/main" id="{C558337F-2403-4EB2-9186-BD56C09B109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391727" y="1093391"/>
            <a:ext cx="2105212" cy="19968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Chart" r:id="rId3" imgW="3450635" imgH="3566469" progId="Excel.Chart.8">
                    <p:embed/>
                  </p:oleObj>
                </mc:Choice>
                <mc:Fallback>
                  <p:oleObj name="Chart" r:id="rId3" imgW="3450635" imgH="3566469" progId="Excel.Chart.8">
                    <p:embed/>
                    <p:pic>
                      <p:nvPicPr>
                        <p:cNvPr id="45063" name="차트 19">
                          <a:extLst>
                            <a:ext uri="{FF2B5EF4-FFF2-40B4-BE49-F238E27FC236}">
                              <a16:creationId xmlns:a16="http://schemas.microsoft.com/office/drawing/2014/main" id="{C558337F-2403-4EB2-9186-BD56C09B1092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1727" y="1093391"/>
                          <a:ext cx="2105212" cy="19968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45D0803-96BE-42A2-B5CF-0C8D064C3402}"/>
                </a:ext>
              </a:extLst>
            </p:cNvPr>
            <p:cNvSpPr/>
            <p:nvPr/>
          </p:nvSpPr>
          <p:spPr bwMode="auto">
            <a:xfrm>
              <a:off x="3606582" y="1867576"/>
              <a:ext cx="564696" cy="2304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20%</a:t>
              </a:r>
              <a:endParaRPr kumimoji="0" lang="ko-KR" altLang="en-US" sz="20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2C528B5-026B-4BB4-9322-CB00AF4669AF}"/>
                </a:ext>
              </a:extLst>
            </p:cNvPr>
            <p:cNvSpPr/>
            <p:nvPr/>
          </p:nvSpPr>
          <p:spPr bwMode="auto">
            <a:xfrm>
              <a:off x="4474204" y="2366110"/>
              <a:ext cx="647737" cy="2242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70%</a:t>
              </a:r>
              <a:endParaRPr kumimoji="0" lang="ko-KR" altLang="en-US" sz="20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838714-AF0D-4E70-A550-358FC46E05DF}"/>
                </a:ext>
              </a:extLst>
            </p:cNvPr>
            <p:cNvSpPr/>
            <p:nvPr/>
          </p:nvSpPr>
          <p:spPr bwMode="auto">
            <a:xfrm>
              <a:off x="3990648" y="1465548"/>
              <a:ext cx="564696" cy="2304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DE7B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10%</a:t>
              </a:r>
              <a:endParaRPr kumimoji="0" lang="ko-KR" altLang="en-US" sz="20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DE7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45060" name="Picture 26" descr="인터파크 티켓 로고 png 이미지 검색결과">
            <a:extLst>
              <a:ext uri="{FF2B5EF4-FFF2-40B4-BE49-F238E27FC236}">
                <a16:creationId xmlns:a16="http://schemas.microsoft.com/office/drawing/2014/main" id="{6DAF3C60-360A-46C3-9F8E-365ADA99E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4052888"/>
            <a:ext cx="903287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28" descr="네이버 티켓 로고 png 이미지 검색결과">
            <a:extLst>
              <a:ext uri="{FF2B5EF4-FFF2-40B4-BE49-F238E27FC236}">
                <a16:creationId xmlns:a16="http://schemas.microsoft.com/office/drawing/2014/main" id="{579DB951-9EE1-48D0-B60C-26083C31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985838"/>
            <a:ext cx="677863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30" descr="예스24 티켓 로고 png 이미지 검색결과">
            <a:extLst>
              <a:ext uri="{FF2B5EF4-FFF2-40B4-BE49-F238E27FC236}">
                <a16:creationId xmlns:a16="http://schemas.microsoft.com/office/drawing/2014/main" id="{C115B9FE-3197-4815-8AA4-B20C2CD55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2459038"/>
            <a:ext cx="86360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그림 8" descr="bald-man-head (1).png">
            <a:extLst>
              <a:ext uri="{FF2B5EF4-FFF2-40B4-BE49-F238E27FC236}">
                <a16:creationId xmlns:a16="http://schemas.microsoft.com/office/drawing/2014/main" id="{F19FCF54-4931-4390-B154-7ACE97574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6"/>
          <a:stretch>
            <a:fillRect/>
          </a:stretch>
        </p:blipFill>
        <p:spPr bwMode="auto">
          <a:xfrm>
            <a:off x="638175" y="4667250"/>
            <a:ext cx="2852738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8F4697-CD3E-4D33-A19F-025E4E095A69}"/>
              </a:ext>
            </a:extLst>
          </p:cNvPr>
          <p:cNvCxnSpPr/>
          <p:nvPr/>
        </p:nvCxnSpPr>
        <p:spPr>
          <a:xfrm>
            <a:off x="2341563" y="1700213"/>
            <a:ext cx="0" cy="2967037"/>
          </a:xfrm>
          <a:prstGeom prst="line">
            <a:avLst/>
          </a:prstGeom>
          <a:ln w="25400"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C5C2574-75AE-493C-9B4D-6F1D3494550B}"/>
              </a:ext>
            </a:extLst>
          </p:cNvPr>
          <p:cNvCxnSpPr/>
          <p:nvPr/>
        </p:nvCxnSpPr>
        <p:spPr>
          <a:xfrm>
            <a:off x="1358900" y="3924300"/>
            <a:ext cx="0" cy="742950"/>
          </a:xfrm>
          <a:prstGeom prst="line">
            <a:avLst/>
          </a:prstGeom>
          <a:ln w="25400">
            <a:solidFill>
              <a:srgbClr val="7DA8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2E83E8C-0144-4197-94AF-F3C4FDE610D7}"/>
              </a:ext>
            </a:extLst>
          </p:cNvPr>
          <p:cNvCxnSpPr/>
          <p:nvPr/>
        </p:nvCxnSpPr>
        <p:spPr>
          <a:xfrm>
            <a:off x="1835150" y="2811463"/>
            <a:ext cx="2921000" cy="0"/>
          </a:xfrm>
          <a:prstGeom prst="line">
            <a:avLst/>
          </a:prstGeom>
          <a:ln w="25400">
            <a:solidFill>
              <a:srgbClr val="B6C6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8C5DF7A-7224-45E6-8053-7942641A7445}"/>
              </a:ext>
            </a:extLst>
          </p:cNvPr>
          <p:cNvCxnSpPr/>
          <p:nvPr/>
        </p:nvCxnSpPr>
        <p:spPr>
          <a:xfrm>
            <a:off x="1835150" y="2811463"/>
            <a:ext cx="0" cy="1855787"/>
          </a:xfrm>
          <a:prstGeom prst="line">
            <a:avLst/>
          </a:prstGeom>
          <a:ln w="25400">
            <a:solidFill>
              <a:srgbClr val="B6C6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B6ED6CE-2588-4166-AC52-CC4D7F2893EE}"/>
              </a:ext>
            </a:extLst>
          </p:cNvPr>
          <p:cNvCxnSpPr/>
          <p:nvPr/>
        </p:nvCxnSpPr>
        <p:spPr>
          <a:xfrm>
            <a:off x="1363663" y="3924300"/>
            <a:ext cx="2682875" cy="0"/>
          </a:xfrm>
          <a:prstGeom prst="line">
            <a:avLst/>
          </a:prstGeom>
          <a:ln w="25400">
            <a:solidFill>
              <a:srgbClr val="7DA8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A5108D1-75C8-49BC-A04F-2D41F2F5A7C4}"/>
              </a:ext>
            </a:extLst>
          </p:cNvPr>
          <p:cNvCxnSpPr/>
          <p:nvPr/>
        </p:nvCxnSpPr>
        <p:spPr>
          <a:xfrm>
            <a:off x="2341563" y="1700213"/>
            <a:ext cx="3657600" cy="0"/>
          </a:xfrm>
          <a:prstGeom prst="line">
            <a:avLst/>
          </a:prstGeom>
          <a:ln w="25400">
            <a:solidFill>
              <a:srgbClr val="F14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D92D6F-FE7A-4550-9F50-B85B415187B1}"/>
              </a:ext>
            </a:extLst>
          </p:cNvPr>
          <p:cNvSpPr/>
          <p:nvPr/>
        </p:nvSpPr>
        <p:spPr bwMode="auto">
          <a:xfrm>
            <a:off x="5292080" y="4865399"/>
            <a:ext cx="279114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추천 알고리즘</a:t>
            </a:r>
          </a:p>
        </p:txBody>
      </p:sp>
      <p:pic>
        <p:nvPicPr>
          <p:cNvPr id="3" name="그래픽 2" descr="물음표">
            <a:extLst>
              <a:ext uri="{FF2B5EF4-FFF2-40B4-BE49-F238E27FC236}">
                <a16:creationId xmlns:a16="http://schemas.microsoft.com/office/drawing/2014/main" id="{6F2AE277-3D86-4EF4-BBEB-54EECC386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63" y="1797050"/>
            <a:ext cx="3078162" cy="3079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17">
            <a:extLst>
              <a:ext uri="{FF2B5EF4-FFF2-40B4-BE49-F238E27FC236}">
                <a16:creationId xmlns:a16="http://schemas.microsoft.com/office/drawing/2014/main" id="{35D051ED-FE07-4467-8C67-06B8D3D6F7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6" name="Group 1">
            <a:extLst>
              <a:ext uri="{FF2B5EF4-FFF2-40B4-BE49-F238E27FC236}">
                <a16:creationId xmlns:a16="http://schemas.microsoft.com/office/drawing/2014/main" id="{1BA6FD6A-2796-458D-91BA-D42B0A79DE1A}"/>
              </a:ext>
            </a:extLst>
          </p:cNvPr>
          <p:cNvGrpSpPr>
            <a:grpSpLocks/>
          </p:cNvGrpSpPr>
          <p:nvPr/>
        </p:nvGrpSpPr>
        <p:grpSpPr bwMode="auto">
          <a:xfrm>
            <a:off x="3083576" y="836712"/>
            <a:ext cx="2672047" cy="5552006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38" name="AutoShape 7">
              <a:extLst>
                <a:ext uri="{FF2B5EF4-FFF2-40B4-BE49-F238E27FC236}">
                  <a16:creationId xmlns:a16="http://schemas.microsoft.com/office/drawing/2014/main" id="{6BCE75B0-FF59-4DFC-AE08-DBBEB3AF9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343323A8-F0C1-42C6-AB01-EEC173496231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pic>
        <p:nvPicPr>
          <p:cNvPr id="47108" name="그림 27">
            <a:extLst>
              <a:ext uri="{FF2B5EF4-FFF2-40B4-BE49-F238E27FC236}">
                <a16:creationId xmlns:a16="http://schemas.microsoft.com/office/drawing/2014/main" id="{452CF12F-0ABD-4EDC-B457-6E8CBCD7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1338263"/>
            <a:ext cx="2235200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7D5FF3-7F47-4EAC-8D10-2BC1BFD2502F}"/>
              </a:ext>
            </a:extLst>
          </p:cNvPr>
          <p:cNvSpPr/>
          <p:nvPr/>
        </p:nvSpPr>
        <p:spPr bwMode="auto">
          <a:xfrm>
            <a:off x="683568" y="836712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작동원리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AutoShape 17">
            <a:extLst>
              <a:ext uri="{FF2B5EF4-FFF2-40B4-BE49-F238E27FC236}">
                <a16:creationId xmlns:a16="http://schemas.microsoft.com/office/drawing/2014/main" id="{C3046480-65F6-424A-AF54-4E8B21A78E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6" name="Group 1">
            <a:extLst>
              <a:ext uri="{FF2B5EF4-FFF2-40B4-BE49-F238E27FC236}">
                <a16:creationId xmlns:a16="http://schemas.microsoft.com/office/drawing/2014/main" id="{BB8D6699-8DD5-4951-ABCF-6A90BBCBC400}"/>
              </a:ext>
            </a:extLst>
          </p:cNvPr>
          <p:cNvGrpSpPr>
            <a:grpSpLocks/>
          </p:cNvGrpSpPr>
          <p:nvPr/>
        </p:nvGrpSpPr>
        <p:grpSpPr bwMode="auto">
          <a:xfrm>
            <a:off x="3083576" y="836712"/>
            <a:ext cx="2672047" cy="5552006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38" name="AutoShape 7">
              <a:extLst>
                <a:ext uri="{FF2B5EF4-FFF2-40B4-BE49-F238E27FC236}">
                  <a16:creationId xmlns:a16="http://schemas.microsoft.com/office/drawing/2014/main" id="{8FE76931-2818-4928-884C-F634176FF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C9371008-A1CD-4203-BE47-EF13BA840039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pic>
        <p:nvPicPr>
          <p:cNvPr id="48132" name="그림 27">
            <a:extLst>
              <a:ext uri="{FF2B5EF4-FFF2-40B4-BE49-F238E27FC236}">
                <a16:creationId xmlns:a16="http://schemas.microsoft.com/office/drawing/2014/main" id="{8A305AF2-8680-4A99-9B61-E45DDE06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1338263"/>
            <a:ext cx="2235200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7E93BFF-41AD-4596-88AE-19F55D501375}"/>
              </a:ext>
            </a:extLst>
          </p:cNvPr>
          <p:cNvSpPr/>
          <p:nvPr/>
        </p:nvSpPr>
        <p:spPr bwMode="auto">
          <a:xfrm>
            <a:off x="683568" y="836712"/>
            <a:ext cx="1415772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디지털</a:t>
            </a:r>
            <a:endParaRPr kumimoji="0"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rial Unicode MS" pitchFamily="50" charset="-127"/>
              <a:cs typeface="Times New Roman" pitchFamily="18" charset="0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 Unicode MS" pitchFamily="50" charset="-127"/>
                <a:cs typeface="Times New Roman" pitchFamily="18" charset="0"/>
              </a:rPr>
              <a:t>브로셔</a:t>
            </a:r>
          </a:p>
        </p:txBody>
      </p:sp>
      <p:pic>
        <p:nvPicPr>
          <p:cNvPr id="8" name="그림 16">
            <a:extLst>
              <a:ext uri="{FF2B5EF4-FFF2-40B4-BE49-F238E27FC236}">
                <a16:creationId xmlns:a16="http://schemas.microsoft.com/office/drawing/2014/main" id="{D42E7B7C-417E-40F8-91C9-FA9F99F35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7" r="48992" b="48608"/>
          <a:stretch/>
        </p:blipFill>
        <p:spPr bwMode="auto">
          <a:xfrm>
            <a:off x="3327400" y="2100547"/>
            <a:ext cx="1053806" cy="149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25D4458-FF41-4BBC-AFE5-AF2EE90AF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291" y="3547647"/>
            <a:ext cx="990915" cy="16815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F07F10-C281-4417-9EC4-3A1D0F6AF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18" y="2093007"/>
            <a:ext cx="986327" cy="1543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AutoShape 17">
            <a:extLst>
              <a:ext uri="{FF2B5EF4-FFF2-40B4-BE49-F238E27FC236}">
                <a16:creationId xmlns:a16="http://schemas.microsoft.com/office/drawing/2014/main" id="{956E35B8-ED38-44BC-9D60-F9A023AA70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9366B9A0-BC4F-4145-A9EF-654208AC83FC}"/>
              </a:ext>
            </a:extLst>
          </p:cNvPr>
          <p:cNvGrpSpPr>
            <a:grpSpLocks/>
          </p:cNvGrpSpPr>
          <p:nvPr/>
        </p:nvGrpSpPr>
        <p:grpSpPr bwMode="auto">
          <a:xfrm>
            <a:off x="5288226" y="902242"/>
            <a:ext cx="2812166" cy="5558484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511A922D-EEF1-49D1-8389-1C086E014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C4B1FA-55F3-4E4A-B549-4C6C14F6F862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grpSp>
        <p:nvGrpSpPr>
          <p:cNvPr id="19" name="Group 1">
            <a:extLst>
              <a:ext uri="{FF2B5EF4-FFF2-40B4-BE49-F238E27FC236}">
                <a16:creationId xmlns:a16="http://schemas.microsoft.com/office/drawing/2014/main" id="{43075313-9252-48F2-A523-EB9AF2B9265C}"/>
              </a:ext>
            </a:extLst>
          </p:cNvPr>
          <p:cNvGrpSpPr>
            <a:grpSpLocks/>
          </p:cNvGrpSpPr>
          <p:nvPr/>
        </p:nvGrpSpPr>
        <p:grpSpPr bwMode="auto">
          <a:xfrm>
            <a:off x="1107865" y="902242"/>
            <a:ext cx="2672047" cy="5558483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F2DBDD7C-D27E-4F34-BC6D-BAC8E547F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D1E7F450-4805-47DF-9E22-0C67E1734902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pic>
        <p:nvPicPr>
          <p:cNvPr id="49157" name="그림 16">
            <a:extLst>
              <a:ext uri="{FF2B5EF4-FFF2-40B4-BE49-F238E27FC236}">
                <a16:creationId xmlns:a16="http://schemas.microsoft.com/office/drawing/2014/main" id="{6479F43E-5006-4FC0-A307-256BD192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12875"/>
            <a:ext cx="243998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19083347-DB85-4C20-9D3A-58B643B3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1427163"/>
            <a:ext cx="2297112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AutoShape 17">
            <a:extLst>
              <a:ext uri="{FF2B5EF4-FFF2-40B4-BE49-F238E27FC236}">
                <a16:creationId xmlns:a16="http://schemas.microsoft.com/office/drawing/2014/main" id="{B120EA23-B0E2-4569-8ABF-6731C81E9B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4A06EA6C-A6B1-4E5F-BC9A-16CD60F636BB}"/>
              </a:ext>
            </a:extLst>
          </p:cNvPr>
          <p:cNvGrpSpPr>
            <a:grpSpLocks/>
          </p:cNvGrpSpPr>
          <p:nvPr/>
        </p:nvGrpSpPr>
        <p:grpSpPr bwMode="auto">
          <a:xfrm>
            <a:off x="5288226" y="902242"/>
            <a:ext cx="2812166" cy="5558484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44044" name="AutoShape 7">
              <a:extLst>
                <a:ext uri="{FF2B5EF4-FFF2-40B4-BE49-F238E27FC236}">
                  <a16:creationId xmlns:a16="http://schemas.microsoft.com/office/drawing/2014/main" id="{691A5911-2613-4FDA-98BC-C82957D99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799A9F-EF57-4A72-B8EE-80C3B9AA9650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grpSp>
        <p:nvGrpSpPr>
          <p:cNvPr id="19" name="Group 1">
            <a:extLst>
              <a:ext uri="{FF2B5EF4-FFF2-40B4-BE49-F238E27FC236}">
                <a16:creationId xmlns:a16="http://schemas.microsoft.com/office/drawing/2014/main" id="{8F9B7FA5-3ACF-4AAF-9CBC-A945B3E46872}"/>
              </a:ext>
            </a:extLst>
          </p:cNvPr>
          <p:cNvGrpSpPr>
            <a:grpSpLocks/>
          </p:cNvGrpSpPr>
          <p:nvPr/>
        </p:nvGrpSpPr>
        <p:grpSpPr bwMode="auto">
          <a:xfrm>
            <a:off x="1107865" y="902242"/>
            <a:ext cx="2672047" cy="5558483"/>
            <a:chOff x="1004887" y="1631157"/>
            <a:chExt cx="1585913" cy="2996803"/>
          </a:xfrm>
          <a:solidFill>
            <a:srgbClr val="7DA8AF"/>
          </a:solidFill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CA701DFE-AE5C-4B1F-8575-AD4D5F59D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eaLnBrk="1" latinLnBrk="1" hangingPunct="1">
                <a:defRPr/>
              </a:pPr>
              <a:endParaRPr lang="ko-KR" altLang="en-US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1FAA45B0-6CCC-4368-9DD6-701033602CA1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ko-KR"/>
            </a:p>
          </p:txBody>
        </p:sp>
      </p:grpSp>
      <p:pic>
        <p:nvPicPr>
          <p:cNvPr id="50181" name="그림 16">
            <a:extLst>
              <a:ext uri="{FF2B5EF4-FFF2-40B4-BE49-F238E27FC236}">
                <a16:creationId xmlns:a16="http://schemas.microsoft.com/office/drawing/2014/main" id="{8F445011-91CB-4A99-9F2C-689A4D75A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12875"/>
            <a:ext cx="243998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F85A5130-6409-42B8-80B5-F1761521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1427163"/>
            <a:ext cx="2297112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456E32C-B553-4AE3-A771-8375B94C0B6A}"/>
              </a:ext>
            </a:extLst>
          </p:cNvPr>
          <p:cNvSpPr/>
          <p:nvPr/>
        </p:nvSpPr>
        <p:spPr>
          <a:xfrm>
            <a:off x="1331913" y="1427163"/>
            <a:ext cx="647700" cy="34607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935E13D-F53E-4109-A7C4-5B0217EF52C1}"/>
              </a:ext>
            </a:extLst>
          </p:cNvPr>
          <p:cNvSpPr/>
          <p:nvPr/>
        </p:nvSpPr>
        <p:spPr>
          <a:xfrm>
            <a:off x="7054850" y="1436688"/>
            <a:ext cx="647700" cy="34607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3697</TotalTime>
  <Words>419</Words>
  <Application>Microsoft Office PowerPoint</Application>
  <PresentationFormat>화면 슬라이드 쇼(4:3)</PresentationFormat>
  <Paragraphs>243</Paragraphs>
  <Slides>33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7" baseType="lpstr">
      <vt:lpstr>Arial Unicode MS</vt:lpstr>
      <vt:lpstr>맑은 고딕</vt:lpstr>
      <vt:lpstr>Arial</vt:lpstr>
      <vt:lpstr>Calibri</vt:lpstr>
      <vt:lpstr>Georgia</vt:lpstr>
      <vt:lpstr>Gill Sans</vt:lpstr>
      <vt:lpstr>helvetica</vt:lpstr>
      <vt:lpstr>Open Sans</vt:lpstr>
      <vt:lpstr>Open Sans Light</vt:lpstr>
      <vt:lpstr>Times New Roman</vt:lpstr>
      <vt:lpstr>Office 테마</vt:lpstr>
      <vt:lpstr>2_Office 테마</vt:lpstr>
      <vt:lpstr>1_Office 테마</vt:lpstr>
      <vt:lpstr>Chart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김현정</dc:creator>
  <cp:lastModifiedBy>Joseph Lim</cp:lastModifiedBy>
  <cp:revision>416</cp:revision>
  <dcterms:created xsi:type="dcterms:W3CDTF">2015-03-17T16:42:44Z</dcterms:created>
  <dcterms:modified xsi:type="dcterms:W3CDTF">2021-02-17T05:15:52Z</dcterms:modified>
</cp:coreProperties>
</file>